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8cbd244fc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8cbd244fc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91743760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a91743760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a91743760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a91743760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a91743760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a91743760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ab1f2c4b9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ab1f2c4b9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91743760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a91743760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a91743760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a91743760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ab1f2c4b9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ab1f2c4b9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ab1f2c4b9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ab1f2c4b9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8a04b4e74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8a04b4e74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a04b4e7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8a04b4e7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8a04b4e74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8a04b4e74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8cbd244fc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8cbd244fc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8e457418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8e457418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a79d2fcb8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a79d2fcb8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8d3f1d48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8d3f1d48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8a04b4e74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8a04b4e74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8cbd244f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8cbd244f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a04b4e74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8a04b4e74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cbd244fc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cbd244fc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cbd244fc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cbd244fc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cbd244fc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cbd244fc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8cbd244fc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8cbd244fc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a91743760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a91743760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a04b4e7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a04b4e7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344" y="155321"/>
            <a:ext cx="8747310" cy="48402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198344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856502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0" sz="5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i="1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832" y="614549"/>
            <a:ext cx="672336" cy="55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1pPr>
            <a:lvl2pPr indent="-361950" lvl="1" marL="914400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2pPr>
            <a:lvl3pPr indent="-342900" lvl="2" marL="13716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23850" lvl="3" marL="1828800" rtl="0">
              <a:spcBef>
                <a:spcPts val="300"/>
              </a:spcBef>
              <a:spcAft>
                <a:spcPts val="0"/>
              </a:spcAft>
              <a:buSzPts val="1500"/>
              <a:buChar char="–"/>
              <a:defRPr/>
            </a:lvl4pPr>
            <a:lvl5pPr indent="-323850" lvl="4" marL="2286000" rtl="0">
              <a:spcBef>
                <a:spcPts val="300"/>
              </a:spcBef>
              <a:spcAft>
                <a:spcPts val="0"/>
              </a:spcAft>
              <a:buSzPts val="1500"/>
              <a:buChar char="»"/>
              <a:defRPr/>
            </a:lvl5pPr>
            <a:lvl6pPr indent="-323850" lvl="5" marL="27432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6pPr>
            <a:lvl7pPr indent="-323850" lvl="6" marL="32004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7pPr>
            <a:lvl8pPr indent="-323850" lvl="7" marL="36576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8pPr>
            <a:lvl9pPr indent="-323850" lvl="8" marL="41148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954" y="156028"/>
            <a:ext cx="8754094" cy="48314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795353" y="1570075"/>
            <a:ext cx="7553400" cy="2003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95353" y="2057193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8252636" y="2068667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3600"/>
              <a:buFont typeface="Arial"/>
              <a:buNone/>
              <a:defRPr b="0" i="0" sz="36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AM-LogoBox.png"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351" y="1068447"/>
            <a:ext cx="977298" cy="97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3305177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7910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7250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57200" y="173032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57200" y="2210146"/>
            <a:ext cx="40401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45033" y="173032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4645033" y="2210146"/>
            <a:ext cx="40419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457208" y="87830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3575050" y="878306"/>
            <a:ext cx="51117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457208" y="1804738"/>
            <a:ext cx="30084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792288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1792288" y="830179"/>
            <a:ext cx="5486400" cy="27156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792288" y="4025507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83088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756191"/>
            <a:ext cx="82296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52404" y="4931330"/>
            <a:ext cx="7050300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7867" y="173873"/>
            <a:ext cx="8568268" cy="6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287867" y="287335"/>
            <a:ext cx="90600" cy="43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42.png"/><Relationship Id="rId5" Type="http://schemas.openxmlformats.org/officeDocument/2006/relationships/image" Target="../media/image28.png"/><Relationship Id="rId6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ybersec-cert-tracker.herokuapp.com/dashboard" TargetMode="External"/><Relationship Id="rId4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Relationship Id="rId4" Type="http://schemas.openxmlformats.org/officeDocument/2006/relationships/image" Target="../media/image30.png"/><Relationship Id="rId5" Type="http://schemas.openxmlformats.org/officeDocument/2006/relationships/image" Target="../media/image35.png"/><Relationship Id="rId6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Relationship Id="rId5" Type="http://schemas.openxmlformats.org/officeDocument/2006/relationships/image" Target="../media/image39.png"/><Relationship Id="rId6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 Certificate Tracker</a:t>
            </a:r>
            <a:endParaRPr/>
          </a:p>
        </p:txBody>
      </p:sp>
      <p:sp>
        <p:nvSpPr>
          <p:cNvPr id="89" name="Google Shape;89;p12"/>
          <p:cNvSpPr txBox="1"/>
          <p:nvPr>
            <p:ph idx="1" type="subTitle"/>
          </p:nvPr>
        </p:nvSpPr>
        <p:spPr>
          <a:xfrm>
            <a:off x="1371600" y="3558668"/>
            <a:ext cx="6400800" cy="89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335"/>
              <a:t>The Neighbors</a:t>
            </a:r>
            <a:endParaRPr sz="1482"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/>
              <a:t>Aayush Gautam, Anuska Pant, Mesbaul Khan, Sabina Adhikari, &amp; Yatin Gupta</a:t>
            </a:r>
            <a:endParaRPr sz="1300"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/>
              <a:t>Clients: John Romero, Kelly Ragusa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000" y="933601"/>
            <a:ext cx="3878199" cy="368429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336000" y="1380525"/>
            <a:ext cx="4428000" cy="297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69570" lvl="0" marL="45720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Unify the data</a:t>
            </a:r>
            <a:endParaRPr>
              <a:solidFill>
                <a:schemeClr val="lt2"/>
              </a:solidFill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View the data</a:t>
            </a:r>
            <a:endParaRPr>
              <a:solidFill>
                <a:schemeClr val="lt2"/>
              </a:solidFill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Create and Update (Admin only)</a:t>
            </a:r>
            <a:endParaRPr>
              <a:solidFill>
                <a:schemeClr val="dk1"/>
              </a:solidFill>
            </a:endParaRPr>
          </a:p>
          <a:p>
            <a:pPr indent="-35194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Forms</a:t>
            </a:r>
            <a:endParaRPr>
              <a:solidFill>
                <a:schemeClr val="dk1"/>
              </a:solidFill>
            </a:endParaRPr>
          </a:p>
          <a:p>
            <a:pPr indent="-35194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Dropdowns for Consistency</a:t>
            </a:r>
            <a:endParaRPr>
              <a:solidFill>
                <a:schemeClr val="dk1"/>
              </a:solidFill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Search</a:t>
            </a:r>
            <a:endParaRPr>
              <a:solidFill>
                <a:schemeClr val="lt2"/>
              </a:solidFill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Autocomplete</a:t>
            </a:r>
            <a:endParaRPr>
              <a:solidFill>
                <a:schemeClr val="lt2"/>
              </a:solidFill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Sort</a:t>
            </a:r>
            <a:endParaRPr>
              <a:solidFill>
                <a:schemeClr val="lt2"/>
              </a:solidFill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Edit and Delete</a:t>
            </a:r>
            <a:endParaRPr>
              <a:solidFill>
                <a:schemeClr val="lt2"/>
              </a:solidFill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Export CSV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336000" y="1380525"/>
            <a:ext cx="4428000" cy="297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358140" lvl="0" marL="45720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Unify the data</a:t>
            </a:r>
            <a:endParaRPr>
              <a:solidFill>
                <a:schemeClr val="lt2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View the data</a:t>
            </a:r>
            <a:endParaRPr>
              <a:solidFill>
                <a:schemeClr val="lt2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Create and Update (Admin only)</a:t>
            </a:r>
            <a:endParaRPr>
              <a:solidFill>
                <a:schemeClr val="lt2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Search</a:t>
            </a:r>
            <a:endParaRPr>
              <a:solidFill>
                <a:schemeClr val="dk1"/>
              </a:solidFill>
            </a:endParaRPr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Search By Name</a:t>
            </a:r>
            <a:endParaRPr>
              <a:solidFill>
                <a:schemeClr val="dk1"/>
              </a:solidFill>
            </a:endParaRPr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○"/>
            </a:pPr>
            <a:r>
              <a:rPr lang="en">
                <a:solidFill>
                  <a:schemeClr val="lt2"/>
                </a:solidFill>
              </a:rPr>
              <a:t>Search By Company</a:t>
            </a:r>
            <a:endParaRPr>
              <a:solidFill>
                <a:schemeClr val="lt2"/>
              </a:solidFill>
            </a:endParaRPr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○"/>
            </a:pPr>
            <a:r>
              <a:rPr lang="en">
                <a:solidFill>
                  <a:schemeClr val="lt2"/>
                </a:solidFill>
              </a:rPr>
              <a:t>Search By Email</a:t>
            </a:r>
            <a:endParaRPr>
              <a:solidFill>
                <a:schemeClr val="lt2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Autocomplete</a:t>
            </a:r>
            <a:endParaRPr>
              <a:solidFill>
                <a:schemeClr val="lt2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Sort</a:t>
            </a:r>
            <a:endParaRPr>
              <a:solidFill>
                <a:schemeClr val="lt2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Edit and Delete</a:t>
            </a:r>
            <a:endParaRPr>
              <a:solidFill>
                <a:schemeClr val="lt2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Export CSV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200" y="2387225"/>
            <a:ext cx="4732800" cy="19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336000" y="1380525"/>
            <a:ext cx="4428000" cy="297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358140" lvl="0" marL="45720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Unify the data</a:t>
            </a:r>
            <a:endParaRPr>
              <a:solidFill>
                <a:schemeClr val="lt2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View the data</a:t>
            </a:r>
            <a:endParaRPr>
              <a:solidFill>
                <a:schemeClr val="lt2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Create and Update (Admin only)</a:t>
            </a:r>
            <a:endParaRPr>
              <a:solidFill>
                <a:schemeClr val="lt2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Search</a:t>
            </a:r>
            <a:endParaRPr>
              <a:solidFill>
                <a:schemeClr val="lt2"/>
              </a:solidFill>
            </a:endParaRPr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○"/>
            </a:pPr>
            <a:r>
              <a:rPr lang="en">
                <a:solidFill>
                  <a:schemeClr val="lt2"/>
                </a:solidFill>
              </a:rPr>
              <a:t>Search By Name</a:t>
            </a:r>
            <a:endParaRPr>
              <a:solidFill>
                <a:schemeClr val="lt2"/>
              </a:solidFill>
            </a:endParaRPr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Search By Company</a:t>
            </a:r>
            <a:endParaRPr>
              <a:solidFill>
                <a:schemeClr val="dk1"/>
              </a:solidFill>
            </a:endParaRPr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○"/>
            </a:pPr>
            <a:r>
              <a:rPr lang="en">
                <a:solidFill>
                  <a:schemeClr val="lt2"/>
                </a:solidFill>
              </a:rPr>
              <a:t>Search By Email</a:t>
            </a:r>
            <a:endParaRPr>
              <a:solidFill>
                <a:schemeClr val="lt2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Autocomplete</a:t>
            </a:r>
            <a:endParaRPr>
              <a:solidFill>
                <a:schemeClr val="lt2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Sort</a:t>
            </a:r>
            <a:endParaRPr>
              <a:solidFill>
                <a:schemeClr val="lt2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Edit and Delete</a:t>
            </a:r>
            <a:endParaRPr>
              <a:solidFill>
                <a:schemeClr val="lt2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Export CSV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200" y="2429050"/>
            <a:ext cx="5094800" cy="19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336000" y="1380525"/>
            <a:ext cx="4428000" cy="297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358140" lvl="0" marL="45720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Unify the data</a:t>
            </a:r>
            <a:endParaRPr>
              <a:solidFill>
                <a:schemeClr val="lt2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View the data</a:t>
            </a:r>
            <a:endParaRPr>
              <a:solidFill>
                <a:schemeClr val="lt2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Create and Update (Admin only)</a:t>
            </a:r>
            <a:endParaRPr>
              <a:solidFill>
                <a:schemeClr val="lt2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Search</a:t>
            </a:r>
            <a:endParaRPr>
              <a:solidFill>
                <a:schemeClr val="lt2"/>
              </a:solidFill>
            </a:endParaRPr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○"/>
            </a:pPr>
            <a:r>
              <a:rPr lang="en">
                <a:solidFill>
                  <a:schemeClr val="lt2"/>
                </a:solidFill>
              </a:rPr>
              <a:t>Search By Name</a:t>
            </a:r>
            <a:endParaRPr>
              <a:solidFill>
                <a:schemeClr val="lt2"/>
              </a:solidFill>
            </a:endParaRPr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○"/>
            </a:pPr>
            <a:r>
              <a:rPr lang="en">
                <a:solidFill>
                  <a:schemeClr val="lt2"/>
                </a:solidFill>
              </a:rPr>
              <a:t>Search By Company</a:t>
            </a:r>
            <a:endParaRPr>
              <a:solidFill>
                <a:schemeClr val="lt2"/>
              </a:solidFill>
            </a:endParaRPr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Search By Email</a:t>
            </a:r>
            <a:endParaRPr>
              <a:solidFill>
                <a:schemeClr val="dk1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Autocomplete</a:t>
            </a:r>
            <a:endParaRPr>
              <a:solidFill>
                <a:schemeClr val="lt2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Sort</a:t>
            </a:r>
            <a:endParaRPr>
              <a:solidFill>
                <a:schemeClr val="lt2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Edit and Delete</a:t>
            </a:r>
            <a:endParaRPr>
              <a:solidFill>
                <a:schemeClr val="lt2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Export CSV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775" y="2360975"/>
            <a:ext cx="5012975" cy="17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336000" y="1380525"/>
            <a:ext cx="4428000" cy="297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Unify the data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View the data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Create and Update (Admin only)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Search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Autocomplete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Sort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Edit and Delete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Export CSV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900" y="2350975"/>
            <a:ext cx="6089974" cy="16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075" y="1904200"/>
            <a:ext cx="3893230" cy="11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6"/>
          <p:cNvSpPr/>
          <p:nvPr/>
        </p:nvSpPr>
        <p:spPr>
          <a:xfrm>
            <a:off x="6393800" y="2014200"/>
            <a:ext cx="1239300" cy="10875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 txBox="1"/>
          <p:nvPr/>
        </p:nvSpPr>
        <p:spPr>
          <a:xfrm>
            <a:off x="6490738" y="1582075"/>
            <a:ext cx="9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Sorting</a:t>
            </a:r>
            <a:endParaRPr b="1" sz="15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336000" y="1380525"/>
            <a:ext cx="4428000" cy="297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Unify the data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View the data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Create and Update (Admin only)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Search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Autocomplete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Sort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Edit and Delete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Export CSV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336000" y="1380525"/>
            <a:ext cx="4428000" cy="297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Unify the data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View the data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Create and Update (Admin only)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Search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Autocomplete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Sort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Edit and Delete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Export CSV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900" y="2373050"/>
            <a:ext cx="5931624" cy="18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336000" y="1380525"/>
            <a:ext cx="4428000" cy="297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Unify the data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View the data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Create and Update (Admin only)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Search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Autocomplete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Sort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Edit and Delete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Export CSV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775" y="2571738"/>
            <a:ext cx="5913651" cy="153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/>
          <p:nvPr/>
        </p:nvSpPr>
        <p:spPr>
          <a:xfrm>
            <a:off x="7369425" y="3181675"/>
            <a:ext cx="1471650" cy="924275"/>
          </a:xfrm>
          <a:prstGeom prst="flowChartProcess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336000" y="1380525"/>
            <a:ext cx="4428000" cy="297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Unify the data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View the data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Create and Update (Admin only)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Search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Autocomplete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Sort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Edit and Delete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Export CSV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475" y="855150"/>
            <a:ext cx="4036825" cy="398652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9"/>
          <p:cNvSpPr/>
          <p:nvPr/>
        </p:nvSpPr>
        <p:spPr>
          <a:xfrm>
            <a:off x="7620925" y="1219850"/>
            <a:ext cx="1056375" cy="339550"/>
          </a:xfrm>
          <a:prstGeom prst="flowChartProcess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/>
          <p:nvPr/>
        </p:nvSpPr>
        <p:spPr>
          <a:xfrm>
            <a:off x="4640475" y="4439250"/>
            <a:ext cx="1607825" cy="465300"/>
          </a:xfrm>
          <a:prstGeom prst="flowChartProcess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Cybercert tracker app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Login feature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	Access control: read-only (user) and read/write (admin)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One upload portal for all csvs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Dashboard to view, search and sort all records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CRUD feature for all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	Manual entry for all fields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	Only for admins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Student profile for comprehensive 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1235175" y="226445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your project?</a:t>
            </a:r>
            <a:endParaRPr/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00" y="4074700"/>
            <a:ext cx="550225" cy="5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00" y="3305198"/>
            <a:ext cx="614600" cy="62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2725" y="2514600"/>
            <a:ext cx="42481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800" y="2177663"/>
            <a:ext cx="614600" cy="6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/>
        </p:nvSpPr>
        <p:spPr>
          <a:xfrm>
            <a:off x="1300550" y="1109125"/>
            <a:ext cx="764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portal to manage students, courses, certificates and exams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7250" y="1174550"/>
            <a:ext cx="621701" cy="6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 txBox="1"/>
          <p:nvPr/>
        </p:nvSpPr>
        <p:spPr>
          <a:xfrm>
            <a:off x="1300550" y="3305200"/>
            <a:ext cx="5176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scale of product: 5000 records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300550" y="1948000"/>
            <a:ext cx="7275300" cy="13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type of users: 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endParaRPr/>
          </a:p>
        </p:txBody>
      </p:sp>
      <p:sp>
        <p:nvSpPr>
          <p:cNvPr id="104" name="Google Shape;104;p13"/>
          <p:cNvSpPr txBox="1"/>
          <p:nvPr/>
        </p:nvSpPr>
        <p:spPr>
          <a:xfrm>
            <a:off x="1300550" y="4074700"/>
            <a:ext cx="5099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 Romero and Kelly Ragusa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Functionalities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00" y="1049225"/>
            <a:ext cx="792775" cy="7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00" y="2079188"/>
            <a:ext cx="686375" cy="695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400" y="3916725"/>
            <a:ext cx="792775" cy="781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050" y="3023175"/>
            <a:ext cx="645475" cy="6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1"/>
          <p:cNvSpPr txBox="1"/>
          <p:nvPr/>
        </p:nvSpPr>
        <p:spPr>
          <a:xfrm>
            <a:off x="1365875" y="1163125"/>
            <a:ext cx="576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Dashboard with Charts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1"/>
          <p:cNvSpPr txBox="1"/>
          <p:nvPr/>
        </p:nvSpPr>
        <p:spPr>
          <a:xfrm>
            <a:off x="1365875" y="2150100"/>
            <a:ext cx="585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Responsive Design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1"/>
          <p:cNvSpPr txBox="1"/>
          <p:nvPr/>
        </p:nvSpPr>
        <p:spPr>
          <a:xfrm>
            <a:off x="1365875" y="3023175"/>
            <a:ext cx="766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 in a Private Cluster through Secure VPN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1"/>
          <p:cNvSpPr txBox="1"/>
          <p:nvPr/>
        </p:nvSpPr>
        <p:spPr>
          <a:xfrm>
            <a:off x="1365875" y="4030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Archive Records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Interactive-App</a:t>
            </a:r>
            <a:endParaRPr/>
          </a:p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Cybersecurity Certificate Tracker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8025" y="1602925"/>
            <a:ext cx="3688274" cy="2991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Behind </a:t>
            </a:r>
            <a:r>
              <a:rPr lang="en"/>
              <a:t>the Scenes</a:t>
            </a:r>
            <a:endParaRPr/>
          </a:p>
        </p:txBody>
      </p:sp>
      <p:pic>
        <p:nvPicPr>
          <p:cNvPr id="277" name="Google Shape;2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1480" y="1068775"/>
            <a:ext cx="2994319" cy="15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3"/>
          <p:cNvSpPr txBox="1"/>
          <p:nvPr/>
        </p:nvSpPr>
        <p:spPr>
          <a:xfrm>
            <a:off x="5721475" y="2946350"/>
            <a:ext cx="321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Github Actions configured to automatically check for errors in pull request</a:t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3"/>
          <p:cNvSpPr txBox="1"/>
          <p:nvPr/>
        </p:nvSpPr>
        <p:spPr>
          <a:xfrm>
            <a:off x="803188" y="2682475"/>
            <a:ext cx="321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Above 90% test coverage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238" y="3830050"/>
            <a:ext cx="1281812" cy="7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7075" y="3830050"/>
            <a:ext cx="721025" cy="7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250" y="1190125"/>
            <a:ext cx="5492041" cy="11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and Release</a:t>
            </a:r>
            <a:endParaRPr/>
          </a:p>
        </p:txBody>
      </p:sp>
      <p:pic>
        <p:nvPicPr>
          <p:cNvPr id="288" name="Google Shape;2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020" y="4177450"/>
            <a:ext cx="781123" cy="43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575" y="1245575"/>
            <a:ext cx="4360726" cy="26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1150" y="1245575"/>
            <a:ext cx="4251001" cy="26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91975" y="4191788"/>
            <a:ext cx="781125" cy="410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>
            <p:ph idx="1" type="body"/>
          </p:nvPr>
        </p:nvSpPr>
        <p:spPr>
          <a:xfrm>
            <a:off x="1937725" y="2118080"/>
            <a:ext cx="5750100" cy="146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rgbClr val="85200C"/>
                </a:solidFill>
              </a:rPr>
              <a:t>Thank You</a:t>
            </a:r>
            <a:endParaRPr b="1" sz="8000">
              <a:solidFill>
                <a:srgbClr val="85200C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pic>
        <p:nvPicPr>
          <p:cNvPr id="302" name="Google Shape;3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63" y="1207575"/>
            <a:ext cx="588950" cy="5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6"/>
          <p:cNvSpPr txBox="1"/>
          <p:nvPr/>
        </p:nvSpPr>
        <p:spPr>
          <a:xfrm>
            <a:off x="1562750" y="1181275"/>
            <a:ext cx="48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1424025" y="1225000"/>
            <a:ext cx="454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CSV export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6"/>
          <p:cNvSpPr txBox="1"/>
          <p:nvPr/>
        </p:nvSpPr>
        <p:spPr>
          <a:xfrm>
            <a:off x="1424025" y="2070500"/>
            <a:ext cx="641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Autocomplete Search for Selected Fields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588" y="2017663"/>
            <a:ext cx="554100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Different portals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Different csvs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Inconsistent data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Difficult to keep track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925" y="933600"/>
            <a:ext cx="2380824" cy="175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900" y="3105426"/>
            <a:ext cx="3062999" cy="138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/>
        </p:nvSpPr>
        <p:spPr>
          <a:xfrm>
            <a:off x="7306975" y="1580275"/>
            <a:ext cx="265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Canvas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4451900" y="3680263"/>
            <a:ext cx="265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TEES Edge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Different portals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Different csvs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Inconsistent data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Difficult to keep track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425" y="1024425"/>
            <a:ext cx="547124" cy="54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5143500" y="1097888"/>
            <a:ext cx="3722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Analytics_enrollment_from_canvas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Canvas User Id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Student Name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Student Email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Listing Name: Course Name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Created At: Course Registration Date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Completed At: Course Completion Data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350" y="2997100"/>
            <a:ext cx="547124" cy="54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/>
        </p:nvSpPr>
        <p:spPr>
          <a:xfrm>
            <a:off x="1638300" y="3048050"/>
            <a:ext cx="3722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Registrants_tees_edge_secplus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Full Name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Email Address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Company Name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350" y="4187138"/>
            <a:ext cx="547124" cy="54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 txBox="1"/>
          <p:nvPr/>
        </p:nvSpPr>
        <p:spPr>
          <a:xfrm>
            <a:off x="1638300" y="4260600"/>
            <a:ext cx="37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egistrants_tees_edge_netplus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5097900" y="3244150"/>
            <a:ext cx="32592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Contain only partial information about a student and course</a:t>
            </a:r>
            <a:endParaRPr sz="19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Different portals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Different csvs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Inconsistent data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Difficult to keep track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3">
            <a:alphaModFix/>
          </a:blip>
          <a:srcRect b="0" l="14958" r="70335" t="0"/>
          <a:stretch/>
        </p:blipFill>
        <p:spPr>
          <a:xfrm>
            <a:off x="6539400" y="1097800"/>
            <a:ext cx="2376077" cy="1274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 rotWithShape="1">
          <a:blip r:embed="rId4">
            <a:alphaModFix/>
          </a:blip>
          <a:srcRect b="0" l="0" r="87209" t="0"/>
          <a:stretch/>
        </p:blipFill>
        <p:spPr>
          <a:xfrm>
            <a:off x="3983200" y="1097800"/>
            <a:ext cx="2376075" cy="140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/>
        </p:nvSpPr>
        <p:spPr>
          <a:xfrm>
            <a:off x="2285950" y="3289325"/>
            <a:ext cx="401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Record is present in Canvas, but no corresponding record in TEES edge and vice versa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5517050" y="2571738"/>
            <a:ext cx="25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Different Naming Conventions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Different portals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Different csvs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Inconsistent data</a:t>
            </a:r>
            <a:endParaRPr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Difficult to keep track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4" name="Google Shape;14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15654"/>
            <a:ext cx="9144002" cy="127029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7"/>
          <p:cNvSpPr txBox="1"/>
          <p:nvPr/>
        </p:nvSpPr>
        <p:spPr>
          <a:xfrm>
            <a:off x="1952575" y="3153450"/>
            <a:ext cx="648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Manually Unifying the data in a large Spreadsheet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4816800" y="1025550"/>
            <a:ext cx="4095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Calibri"/>
              <a:buChar char="●"/>
            </a:pPr>
            <a:r>
              <a:rPr lang="en" sz="2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Not Scalable</a:t>
            </a:r>
            <a:endParaRPr sz="26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Calibri"/>
              <a:buChar char="●"/>
            </a:pPr>
            <a:r>
              <a:rPr lang="en" sz="2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Difficulty in searching</a:t>
            </a:r>
            <a:endParaRPr sz="26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Calibri"/>
              <a:buChar char="●"/>
            </a:pPr>
            <a:r>
              <a:rPr lang="en" sz="2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Error prone updates</a:t>
            </a:r>
            <a:endParaRPr sz="26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Calibri"/>
              <a:buChar char="●"/>
            </a:pPr>
            <a:r>
              <a:rPr lang="en" sz="2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 check for consistency</a:t>
            </a:r>
            <a:endParaRPr sz="26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600" y="968850"/>
            <a:ext cx="529050" cy="5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/>
          <p:nvPr/>
        </p:nvSpPr>
        <p:spPr>
          <a:xfrm>
            <a:off x="6042900" y="851400"/>
            <a:ext cx="284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Analytics_enrollment_from_canvas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Registrants_tees_edge_secplus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Registrants_tees_edge_netplus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4">
            <a:alphaModFix/>
          </a:blip>
          <a:srcRect b="0" l="1144" r="2664" t="0"/>
          <a:stretch/>
        </p:blipFill>
        <p:spPr>
          <a:xfrm>
            <a:off x="6090750" y="1688100"/>
            <a:ext cx="2567700" cy="100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18"/>
          <p:cNvCxnSpPr/>
          <p:nvPr/>
        </p:nvCxnSpPr>
        <p:spPr>
          <a:xfrm flipH="1">
            <a:off x="7384800" y="1497900"/>
            <a:ext cx="2100" cy="4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8"/>
          <p:cNvCxnSpPr/>
          <p:nvPr/>
        </p:nvCxnSpPr>
        <p:spPr>
          <a:xfrm>
            <a:off x="7326750" y="2414075"/>
            <a:ext cx="0" cy="2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7" name="Google Shape;15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7375" y="2688875"/>
            <a:ext cx="3715929" cy="21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336000" y="1380525"/>
            <a:ext cx="4428000" cy="297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6957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Unify the data</a:t>
            </a:r>
            <a:endParaRPr>
              <a:solidFill>
                <a:schemeClr val="dk1"/>
              </a:solidFill>
            </a:endParaRPr>
          </a:p>
          <a:p>
            <a:pPr indent="-35194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CSV Upload</a:t>
            </a:r>
            <a:endParaRPr>
              <a:solidFill>
                <a:schemeClr val="dk1"/>
              </a:solidFill>
            </a:endParaRPr>
          </a:p>
          <a:p>
            <a:pPr indent="-351948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○"/>
            </a:pPr>
            <a:r>
              <a:rPr lang="en">
                <a:solidFill>
                  <a:schemeClr val="lt2"/>
                </a:solidFill>
              </a:rPr>
              <a:t>Manual Entry</a:t>
            </a:r>
            <a:endParaRPr>
              <a:solidFill>
                <a:schemeClr val="lt2"/>
              </a:solidFill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View the data</a:t>
            </a:r>
            <a:endParaRPr>
              <a:solidFill>
                <a:schemeClr val="lt2"/>
              </a:solidFill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Create and Update (Admin only)</a:t>
            </a:r>
            <a:endParaRPr>
              <a:solidFill>
                <a:schemeClr val="lt2"/>
              </a:solidFill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Search</a:t>
            </a:r>
            <a:endParaRPr>
              <a:solidFill>
                <a:schemeClr val="lt2"/>
              </a:solidFill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Autocomplete</a:t>
            </a:r>
            <a:endParaRPr>
              <a:solidFill>
                <a:schemeClr val="lt2"/>
              </a:solidFill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Sort</a:t>
            </a:r>
            <a:endParaRPr>
              <a:solidFill>
                <a:schemeClr val="lt2"/>
              </a:solidFill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Edit </a:t>
            </a:r>
            <a:r>
              <a:rPr lang="en">
                <a:solidFill>
                  <a:schemeClr val="lt2"/>
                </a:solidFill>
              </a:rPr>
              <a:t>and Delete</a:t>
            </a:r>
            <a:endParaRPr>
              <a:solidFill>
                <a:schemeClr val="lt2"/>
              </a:solidFill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Export CSV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336000" y="1380525"/>
            <a:ext cx="4428000" cy="297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6957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Unify the data</a:t>
            </a:r>
            <a:endParaRPr>
              <a:solidFill>
                <a:schemeClr val="dk1"/>
              </a:solidFill>
            </a:endParaRPr>
          </a:p>
          <a:p>
            <a:pPr indent="-351948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○"/>
            </a:pPr>
            <a:r>
              <a:rPr lang="en">
                <a:solidFill>
                  <a:schemeClr val="lt2"/>
                </a:solidFill>
              </a:rPr>
              <a:t>CSV Upload</a:t>
            </a:r>
            <a:endParaRPr>
              <a:solidFill>
                <a:schemeClr val="lt2"/>
              </a:solidFill>
            </a:endParaRPr>
          </a:p>
          <a:p>
            <a:pPr indent="-35194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Manual Entry</a:t>
            </a:r>
            <a:endParaRPr>
              <a:solidFill>
                <a:schemeClr val="dk1"/>
              </a:solidFill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View the data</a:t>
            </a:r>
            <a:endParaRPr>
              <a:solidFill>
                <a:schemeClr val="lt2"/>
              </a:solidFill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Create and Update (Admin only)</a:t>
            </a:r>
            <a:endParaRPr>
              <a:solidFill>
                <a:schemeClr val="lt2"/>
              </a:solidFill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Search</a:t>
            </a:r>
            <a:endParaRPr>
              <a:solidFill>
                <a:schemeClr val="lt2"/>
              </a:solidFill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Autocomplete</a:t>
            </a:r>
            <a:endParaRPr>
              <a:solidFill>
                <a:schemeClr val="lt2"/>
              </a:solidFill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Sort</a:t>
            </a:r>
            <a:endParaRPr>
              <a:solidFill>
                <a:schemeClr val="lt2"/>
              </a:solidFill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Edit and Delete</a:t>
            </a:r>
            <a:endParaRPr>
              <a:solidFill>
                <a:schemeClr val="lt2"/>
              </a:solidFill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Export CSV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645" y="888775"/>
            <a:ext cx="2742592" cy="17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975" y="2799900"/>
            <a:ext cx="3715929" cy="211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19"/>
          <p:cNvCxnSpPr/>
          <p:nvPr/>
        </p:nvCxnSpPr>
        <p:spPr>
          <a:xfrm>
            <a:off x="6698137" y="2687787"/>
            <a:ext cx="0" cy="2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500" y="1027801"/>
            <a:ext cx="4798023" cy="15439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/>
        </p:nvSpPr>
        <p:spPr>
          <a:xfrm>
            <a:off x="6248300" y="2519700"/>
            <a:ext cx="25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7525" y="2843250"/>
            <a:ext cx="4193775" cy="186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/>
        </p:nvSpPr>
        <p:spPr>
          <a:xfrm>
            <a:off x="6248300" y="4602650"/>
            <a:ext cx="25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Student Profile</a:t>
            </a:r>
            <a:endParaRPr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336000" y="1380525"/>
            <a:ext cx="4428000" cy="297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358140" lvl="0" marL="45720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Unify the data</a:t>
            </a:r>
            <a:endParaRPr>
              <a:solidFill>
                <a:schemeClr val="lt2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View the data</a:t>
            </a:r>
            <a:endParaRPr>
              <a:solidFill>
                <a:schemeClr val="dk1"/>
              </a:solidFill>
            </a:endParaRPr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Dashboard</a:t>
            </a:r>
            <a:endParaRPr>
              <a:solidFill>
                <a:schemeClr val="dk1"/>
              </a:solidFill>
            </a:endParaRPr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Student Profile</a:t>
            </a:r>
            <a:endParaRPr>
              <a:solidFill>
                <a:schemeClr val="dk1"/>
              </a:solidFill>
            </a:endParaRPr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Course Information, etc</a:t>
            </a:r>
            <a:endParaRPr>
              <a:solidFill>
                <a:schemeClr val="dk1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Create and Update (Admin only)</a:t>
            </a:r>
            <a:endParaRPr>
              <a:solidFill>
                <a:schemeClr val="lt2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Search</a:t>
            </a:r>
            <a:endParaRPr>
              <a:solidFill>
                <a:schemeClr val="lt2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Autocomplete</a:t>
            </a:r>
            <a:endParaRPr>
              <a:solidFill>
                <a:schemeClr val="lt2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Sort</a:t>
            </a:r>
            <a:endParaRPr>
              <a:solidFill>
                <a:schemeClr val="lt2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Edit and Delete</a:t>
            </a:r>
            <a:endParaRPr>
              <a:solidFill>
                <a:schemeClr val="lt2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>
                <a:solidFill>
                  <a:schemeClr val="lt2"/>
                </a:solidFill>
              </a:rPr>
              <a:t>Export CSV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