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9" r:id="rId3"/>
    <p:sldId id="265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FF95-944E-4A31-510F-3CB8687A6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5B18F-CEC4-081E-111E-DB841D1D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CBFF-EDD7-AB9C-C691-8A300E4E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6A4E-78CE-B102-BAC2-552AF00B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B71C7-5B86-ABD1-3901-8F83534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D895-C16A-64C8-18CC-AAEFD68F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0A7A3-5E8E-7730-914D-124C7759A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C6478-30AE-C29E-8EFC-9C9C4DDF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D94D-1D62-FD62-BAFF-6568B3BF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3B20-072E-7D8F-23DA-9ACA05BE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FFEB5-3A50-107F-CA3E-938AA76BD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FA3B-40F9-75C4-0B47-AEA95965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BD38-C672-2D60-65E5-B357005B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24BF-C6E4-171B-E494-22888968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237E-8D50-5AE8-364D-A3AD79BC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894F-1C56-167C-BC38-9A8211E7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083D-70B7-B54F-EB64-71FB73EF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4572-5D0C-F7E8-38BC-E35B2F67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C8394-929C-09AE-7471-5C203715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5B53-4879-5EA7-8729-E3171844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937D-412B-57F0-9162-134E90FB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FFF0E-DD61-D1C5-1989-B4A0496F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1D4D-876C-CEE2-DC89-79C43192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026F-C8BA-71BD-556C-29FB3431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1ABE-A50C-1E44-5B78-42291E94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372E-0FFE-943A-AA86-DA954A23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6379-C1D4-0286-3D3C-FC24B2EE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66946-2045-DB7A-EAEF-9B5B52EC6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4D2E7-C4B0-FDEA-F5C2-33B5721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46EE2-1EE3-337A-B964-F2E05575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8EB46-0F1C-473D-B7F3-0DA96D7C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A7F3-D3EE-6474-D7A5-2205EF5D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C2A09-C636-7C83-43A9-726B2308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9FF44-CF76-C87D-341F-756F2196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B7CB5-BB38-3AB7-7364-E02F6AC67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B4DD3-F655-9ADF-735E-468E518A0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02225-F348-15F4-0857-900C1B03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05149-5954-865A-C50B-7287D81C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87E47-C9C5-AE2C-15DF-851F5470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6119-B2B2-EB57-BAB2-397DAD66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5F446-F041-DB91-0138-14308CE4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1BCD7-826B-6A1B-84D9-4286B4BC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451E2-DF3E-A15F-3E38-359522FC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0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57AC1-6A50-CC02-6530-88B2AB29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9B5C1-110A-2C60-2960-55767D5A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F842E-598A-B8F9-2579-EA848AE4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2F83-FB21-46F1-7902-E00E7820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7FAA-ABCF-E905-26C8-55799E8A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F3FB8-58F4-1724-1149-567A24996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90FE-6161-039C-C895-44523BDA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F0AD4-5EC3-81E7-96B3-7347831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45F14-65A9-017B-B242-C06751E6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86E5-C44C-4AFF-DE26-71E9FC2E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AE2D9-8766-5AC9-37D4-4D90DCCFC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1EB7C-F87C-F16D-0D81-F14D7EF4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AA7A-77B1-1C5A-2FF8-242B525D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CBBD5-3B9F-A294-3E9D-52F7660E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59183-2733-108F-FD0E-C6015516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444F7-6E11-2A79-1352-E8E7ACFF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123C-1B1A-5D64-01C7-D2C4D8AB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0CE8-807B-F6A1-2CC1-A6C8C1C2F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669D-5A44-F242-9DC1-2E1CBC5487E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C5A2-1A4A-48F3-014A-9C2B07BE7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EB8A-DAB8-C477-4DD1-A59227BC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A485-E0D2-0E44-974E-1EFF3C5C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4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Friday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0A5-3DFB-8CCC-B630-3BE8447C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 a teammate’s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65A8-A1C9-8661-473D-439DDF15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assigned to critique a teammate’s data visualization</a:t>
            </a:r>
          </a:p>
          <a:p>
            <a:pPr lvl="1"/>
            <a:r>
              <a:rPr lang="en-US" dirty="0"/>
              <a:t>Consult in-class and Slack notes for assignments</a:t>
            </a:r>
          </a:p>
          <a:p>
            <a:r>
              <a:rPr lang="en-US" dirty="0"/>
              <a:t>In your written critique, please address:</a:t>
            </a:r>
          </a:p>
          <a:p>
            <a:pPr marL="971550" lvl="1" indent="-514350">
              <a:buAutoNum type="arabicPeriod"/>
            </a:pPr>
            <a:r>
              <a:rPr lang="en-US" dirty="0"/>
              <a:t>Which data visualization are you critiquing? (just provide a link)</a:t>
            </a:r>
          </a:p>
          <a:p>
            <a:pPr marL="971550" lvl="1" indent="-514350">
              <a:buAutoNum type="arabicPeriod"/>
            </a:pPr>
            <a:r>
              <a:rPr lang="en-US" dirty="0"/>
              <a:t>Do you think the author was effective in making salient the point they said they wanted to make? Why or why not?</a:t>
            </a:r>
          </a:p>
          <a:p>
            <a:pPr marL="971550" lvl="1" indent="-514350">
              <a:buAutoNum type="arabicPeriod"/>
            </a:pPr>
            <a:r>
              <a:rPr lang="en-US" dirty="0"/>
              <a:t>How could you improve the data visualization in making salient the point they said they wanted to make?</a:t>
            </a:r>
          </a:p>
          <a:p>
            <a:r>
              <a:rPr lang="en-US" dirty="0"/>
              <a:t>Please remember to be constructive in your critique</a:t>
            </a:r>
          </a:p>
        </p:txBody>
      </p:sp>
    </p:spTree>
    <p:extLst>
      <p:ext uri="{BB962C8B-B14F-4D97-AF65-F5344CB8AC3E}">
        <p14:creationId xmlns:p14="http://schemas.microsoft.com/office/powerpoint/2010/main" val="400458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14E3D3-CEFF-A440-953D-97FBCB2B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Submitting your HW</a:t>
            </a:r>
          </a:p>
        </p:txBody>
      </p:sp>
    </p:spTree>
    <p:extLst>
      <p:ext uri="{BB962C8B-B14F-4D97-AF65-F5344CB8AC3E}">
        <p14:creationId xmlns:p14="http://schemas.microsoft.com/office/powerpoint/2010/main" val="6150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43AF-1A2E-F64D-8535-948BC87D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submit your homework, follow these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00AE-0B59-D340-94CC-64FD9573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your personal fork by fetching upstream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your description to the homework/hw2/ folder using </a:t>
            </a:r>
            <a:br>
              <a:rPr lang="en-US" dirty="0"/>
            </a:br>
            <a:r>
              <a:rPr lang="en-US" dirty="0"/>
              <a:t>hw2_[JHED].txt</a:t>
            </a:r>
          </a:p>
          <a:p>
            <a:pPr lvl="1"/>
            <a:r>
              <a:rPr lang="en-US" dirty="0"/>
              <a:t>fun fact: what you write for this homework will not be visible on the course website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pull request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160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Homework Assignment 2</vt:lpstr>
      <vt:lpstr>Critique a teammate’s data visualization</vt:lpstr>
      <vt:lpstr>Submitting your HW</vt:lpstr>
      <vt:lpstr>To submit your homework, follow these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2</dc:title>
  <dc:creator>Jean Fan</dc:creator>
  <cp:lastModifiedBy>Jean Fan</cp:lastModifiedBy>
  <cp:revision>3</cp:revision>
  <dcterms:created xsi:type="dcterms:W3CDTF">2023-01-30T14:03:36Z</dcterms:created>
  <dcterms:modified xsi:type="dcterms:W3CDTF">2023-01-30T14:10:07Z</dcterms:modified>
</cp:coreProperties>
</file>