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65" r:id="rId4"/>
    <p:sldId id="268" r:id="rId5"/>
    <p:sldId id="271"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2"/>
    <p:restoredTop sz="96327"/>
  </p:normalViewPr>
  <p:slideViewPr>
    <p:cSldViewPr snapToGrid="0">
      <p:cViewPr>
        <p:scale>
          <a:sx n="119" d="100"/>
          <a:sy n="119" d="100"/>
        </p:scale>
        <p:origin x="-17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11D7-DCAB-79CD-82B1-9352BAE7D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B2FEDF-31F3-E215-421F-49A1911D4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F3DF0-60DF-7B43-450E-7266FCEBE97B}"/>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8C17D083-BABC-AF93-BED2-CB25C4B34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5154A-27CC-C0E4-E25C-5883435A5791}"/>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76644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6E99-29C8-A1E1-E84F-B22A988DD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C89BDD-9D17-36A1-DCBB-8AB67F02E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413CB-E9AA-8112-7996-BBBEFE54D9AE}"/>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4917D4FF-8FBB-4A54-3EC4-077D12FB9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0498-4AA2-5895-9190-310CC6685FCC}"/>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33731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70965-635A-16B6-590F-E268FF7D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472012-87CC-6870-A3C9-09FD741F8E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3FE65-F30B-B421-D482-889C0140D8B9}"/>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86330507-E7B3-9BEE-B3EF-BA71F6732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E9D50-3068-35D1-600D-DC87E1C56307}"/>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65586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EDEA-A9E1-145B-9C62-9BC256556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957BB4-A655-CC2D-09F5-CFE5519F6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4760E-0F0D-6D98-679D-2D5BA0BA5FA0}"/>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4E602A41-6D7F-71CD-2470-2C03850EC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80523-AAF7-FD53-7E39-4E3748B43381}"/>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39896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129F-95EA-F50A-2AA6-460D6B560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C0DD81-1028-4B5A-4958-8EF6BEC8E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9EA320-10EA-3616-F5B6-DAB5FBDC0668}"/>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1A32FE7A-7EF8-825A-0983-5F4800672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BF9B8-D532-37A9-F23F-7D115925D350}"/>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53777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3E50-73F0-6586-E5E1-D73AF453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9A21C-8DC5-100B-C15C-AA9CD66DD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7378F8-9C05-09B5-22F0-AE1BAF2CE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15D6A-C4BA-95EE-3647-79603C939080}"/>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48EE4DEA-8DAB-0EB8-E0AE-84D12F822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E42AA-0311-692B-F1D9-E43C7A8F8960}"/>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18866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DB8A-9D56-8A77-AEB1-20DE4B24D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AF184-8288-37B9-28CC-62B1897A0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42DCA-6E57-BBD1-9DDE-F184EEA9A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28B7B-738C-3AEE-CD2A-D0FC9B80E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95000-0957-69DB-5654-1F89D4E2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1AABF-F1CA-66A5-601D-4DE8D00ED4B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8" name="Footer Placeholder 7">
            <a:extLst>
              <a:ext uri="{FF2B5EF4-FFF2-40B4-BE49-F238E27FC236}">
                <a16:creationId xmlns:a16="http://schemas.microsoft.com/office/drawing/2014/main" id="{A7A5AE55-4FFC-E74D-B630-4D4BBED76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0383F-7DB0-276F-0AF0-5FC563A6BDA4}"/>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15028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AF46-E765-E19D-3DB5-DF1D82DA4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6E6423-E3F4-B450-37C4-514B4733777D}"/>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4" name="Footer Placeholder 3">
            <a:extLst>
              <a:ext uri="{FF2B5EF4-FFF2-40B4-BE49-F238E27FC236}">
                <a16:creationId xmlns:a16="http://schemas.microsoft.com/office/drawing/2014/main" id="{1167792D-BE50-5029-F6FE-F0D5DE5B2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6A010-8D3F-C19D-783C-2F4AD424F2EF}"/>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7030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92825-7C06-FC4C-4C64-7873E892A67F}"/>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3" name="Footer Placeholder 2">
            <a:extLst>
              <a:ext uri="{FF2B5EF4-FFF2-40B4-BE49-F238E27FC236}">
                <a16:creationId xmlns:a16="http://schemas.microsoft.com/office/drawing/2014/main" id="{CE082FC9-BE88-C1B7-84C3-D5021122D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FB3D40-8BFC-C0E3-BA40-B4BF7F966C66}"/>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54634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454B-4A1C-2697-6F83-5D79D4F37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97590F-DF5C-07CF-D8F8-908F9DFF4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364A37-90FC-28EC-D72F-44370D8F7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4727-85A1-C5C2-23B3-8D66E269C55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7ADE8D69-7E17-E5DE-CCA2-E0B6BF58B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A8190-3E6B-897F-053B-ACD572366478}"/>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23877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550C-AFFC-E04A-5858-22C8CC490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B59F27-40E9-39BD-20A5-6E7B44C97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F35537-F32D-8EF4-A50F-1E9493E56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9ED15-DB65-9489-A94C-DC5C05A30A31}"/>
              </a:ext>
            </a:extLst>
          </p:cNvPr>
          <p:cNvSpPr>
            <a:spLocks noGrp="1"/>
          </p:cNvSpPr>
          <p:nvPr>
            <p:ph type="dt" sz="half" idx="10"/>
          </p:nvPr>
        </p:nvSpPr>
        <p:spPr/>
        <p:txBody>
          <a:bodyPr/>
          <a:lstStyle/>
          <a:p>
            <a:fld id="{FEF8D613-7DB5-1942-8BCD-F38D62031160}" type="datetimeFigureOut">
              <a:rPr lang="en-US" smtClean="0"/>
              <a:t>2/7/23</a:t>
            </a:fld>
            <a:endParaRPr lang="en-US"/>
          </a:p>
        </p:txBody>
      </p:sp>
      <p:sp>
        <p:nvSpPr>
          <p:cNvPr id="6" name="Footer Placeholder 5">
            <a:extLst>
              <a:ext uri="{FF2B5EF4-FFF2-40B4-BE49-F238E27FC236}">
                <a16:creationId xmlns:a16="http://schemas.microsoft.com/office/drawing/2014/main" id="{AC9C7345-4728-148C-E6E0-2C83F0A06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C2BAF-F198-018D-C68B-768A088728C8}"/>
              </a:ext>
            </a:extLst>
          </p:cNvPr>
          <p:cNvSpPr>
            <a:spLocks noGrp="1"/>
          </p:cNvSpPr>
          <p:nvPr>
            <p:ph type="sldNum" sz="quarter" idx="12"/>
          </p:nvPr>
        </p:nvSpPr>
        <p:spPr/>
        <p:txBody>
          <a:bodyPr/>
          <a:lstStyle/>
          <a:p>
            <a:fld id="{0623D25F-BE1D-7246-8AEB-EA75104F9FD8}" type="slidenum">
              <a:rPr lang="en-US" smtClean="0"/>
              <a:t>‹#›</a:t>
            </a:fld>
            <a:endParaRPr lang="en-US"/>
          </a:p>
        </p:txBody>
      </p:sp>
    </p:spTree>
    <p:extLst>
      <p:ext uri="{BB962C8B-B14F-4D97-AF65-F5344CB8AC3E}">
        <p14:creationId xmlns:p14="http://schemas.microsoft.com/office/powerpoint/2010/main" val="350023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AAEA9-F34B-8F77-E5F0-237751ED3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756E1-52E3-792A-98EF-60838A2FE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70DFF-52D7-0FF6-01DB-7CAE2EC1B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8D613-7DB5-1942-8BCD-F38D62031160}" type="datetimeFigureOut">
              <a:rPr lang="en-US" smtClean="0"/>
              <a:t>2/7/23</a:t>
            </a:fld>
            <a:endParaRPr lang="en-US"/>
          </a:p>
        </p:txBody>
      </p:sp>
      <p:sp>
        <p:nvSpPr>
          <p:cNvPr id="5" name="Footer Placeholder 4">
            <a:extLst>
              <a:ext uri="{FF2B5EF4-FFF2-40B4-BE49-F238E27FC236}">
                <a16:creationId xmlns:a16="http://schemas.microsoft.com/office/drawing/2014/main" id="{A8E43184-D080-8DFC-AC0E-E4C5DEA382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9A8B34-B22E-B3C5-FB88-90F4A0577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3D25F-BE1D-7246-8AEB-EA75104F9FD8}" type="slidenum">
              <a:rPr lang="en-US" smtClean="0"/>
              <a:t>‹#›</a:t>
            </a:fld>
            <a:endParaRPr lang="en-US"/>
          </a:p>
        </p:txBody>
      </p:sp>
    </p:spTree>
    <p:extLst>
      <p:ext uri="{BB962C8B-B14F-4D97-AF65-F5344CB8AC3E}">
        <p14:creationId xmlns:p14="http://schemas.microsoft.com/office/powerpoint/2010/main" val="2784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4</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Friday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C0A5-3DFB-8CCC-B630-3BE8447C848F}"/>
              </a:ext>
            </a:extLst>
          </p:cNvPr>
          <p:cNvSpPr>
            <a:spLocks noGrp="1"/>
          </p:cNvSpPr>
          <p:nvPr>
            <p:ph type="title"/>
          </p:nvPr>
        </p:nvSpPr>
        <p:spPr/>
        <p:txBody>
          <a:bodyPr/>
          <a:lstStyle/>
          <a:p>
            <a:r>
              <a:rPr lang="en-US" dirty="0"/>
              <a:t>Critique a teammate’s data visualization</a:t>
            </a:r>
          </a:p>
        </p:txBody>
      </p:sp>
      <p:sp>
        <p:nvSpPr>
          <p:cNvPr id="3" name="Content Placeholder 2">
            <a:extLst>
              <a:ext uri="{FF2B5EF4-FFF2-40B4-BE49-F238E27FC236}">
                <a16:creationId xmlns:a16="http://schemas.microsoft.com/office/drawing/2014/main" id="{898865A8-A1C9-8661-473D-439DDF155245}"/>
              </a:ext>
            </a:extLst>
          </p:cNvPr>
          <p:cNvSpPr>
            <a:spLocks noGrp="1"/>
          </p:cNvSpPr>
          <p:nvPr>
            <p:ph idx="1"/>
          </p:nvPr>
        </p:nvSpPr>
        <p:spPr/>
        <p:txBody>
          <a:bodyPr/>
          <a:lstStyle/>
          <a:p>
            <a:r>
              <a:rPr lang="en-US" dirty="0"/>
              <a:t>You will be assigned to critique a teammate’s data visualization</a:t>
            </a:r>
          </a:p>
          <a:p>
            <a:pPr lvl="1"/>
            <a:r>
              <a:rPr lang="en-US" dirty="0"/>
              <a:t>Consult in-class and Slack notes for assignments</a:t>
            </a:r>
          </a:p>
          <a:p>
            <a:r>
              <a:rPr lang="en-US" dirty="0"/>
              <a:t>In your written critique, please address:</a:t>
            </a:r>
          </a:p>
          <a:p>
            <a:pPr marL="971550" lvl="1" indent="-514350">
              <a:buAutoNum type="arabicPeriod"/>
            </a:pPr>
            <a:r>
              <a:rPr lang="en-US" dirty="0"/>
              <a:t>Which data visualization are you critiquing? (just provide a link)</a:t>
            </a:r>
          </a:p>
          <a:p>
            <a:pPr marL="971550" lvl="1" indent="-514350">
              <a:buAutoNum type="arabicPeriod"/>
            </a:pPr>
            <a:r>
              <a:rPr lang="en-US" dirty="0"/>
              <a:t>Do you think the author was effective in making salient the point they said they wanted to make? How could you improve the data visualization in making salient the point they said they wanted to make? If you don’t think the data visualization can be improved, explain why the data visualization is already effective. </a:t>
            </a:r>
          </a:p>
          <a:p>
            <a:r>
              <a:rPr lang="en-US" dirty="0"/>
              <a:t>Please remember to be constructive in your critique</a:t>
            </a:r>
          </a:p>
        </p:txBody>
      </p:sp>
    </p:spTree>
    <p:extLst>
      <p:ext uri="{BB962C8B-B14F-4D97-AF65-F5344CB8AC3E}">
        <p14:creationId xmlns:p14="http://schemas.microsoft.com/office/powerpoint/2010/main" val="40045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To submit your homework, follow these steps</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pPr marL="514350" indent="-514350">
              <a:buFont typeface="+mj-lt"/>
              <a:buAutoNum type="arabicPeriod"/>
            </a:pPr>
            <a:r>
              <a:rPr lang="en-US" dirty="0"/>
              <a:t>Update your personal fork by fetching upstream</a:t>
            </a:r>
          </a:p>
          <a:p>
            <a:pPr marL="514350" indent="-514350">
              <a:buFont typeface="+mj-lt"/>
              <a:buAutoNum type="arabicPeriod"/>
            </a:pPr>
            <a:endParaRPr lang="en-US" dirty="0"/>
          </a:p>
          <a:p>
            <a:pPr marL="514350" indent="-514350">
              <a:buFont typeface="+mj-lt"/>
              <a:buAutoNum type="arabicPeriod"/>
            </a:pPr>
            <a:r>
              <a:rPr lang="en-US" dirty="0"/>
              <a:t>Save your description to the homework/hw4/ folder using </a:t>
            </a:r>
            <a:br>
              <a:rPr lang="en-US" dirty="0"/>
            </a:br>
            <a:r>
              <a:rPr lang="en-US" dirty="0"/>
              <a:t>hw4_[JHED].txt</a:t>
            </a:r>
          </a:p>
          <a:p>
            <a:pPr lvl="1"/>
            <a:r>
              <a:rPr lang="en-US" dirty="0"/>
              <a:t>fun fact: what you write for this homework will not be visible on the course website</a:t>
            </a:r>
          </a:p>
          <a:p>
            <a:pPr marL="514350" indent="-514350">
              <a:buFont typeface="+mj-lt"/>
              <a:buAutoNum type="arabicPeriod"/>
            </a:pPr>
            <a:endParaRPr lang="en-US" dirty="0"/>
          </a:p>
          <a:p>
            <a:pPr marL="514350" indent="-514350">
              <a:buFont typeface="+mj-lt"/>
              <a:buAutoNum type="arabicPeriod"/>
            </a:pPr>
            <a:r>
              <a:rPr lang="en-US" dirty="0"/>
              <a:t>Make a pull request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288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Assignments</a:t>
            </a:r>
          </a:p>
        </p:txBody>
      </p:sp>
    </p:spTree>
    <p:extLst>
      <p:ext uri="{BB962C8B-B14F-4D97-AF65-F5344CB8AC3E}">
        <p14:creationId xmlns:p14="http://schemas.microsoft.com/office/powerpoint/2010/main" val="234495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F879-D6B7-409D-737B-FEF09A5CCD61}"/>
              </a:ext>
            </a:extLst>
          </p:cNvPr>
          <p:cNvSpPr>
            <a:spLocks noGrp="1"/>
          </p:cNvSpPr>
          <p:nvPr>
            <p:ph type="title"/>
          </p:nvPr>
        </p:nvSpPr>
        <p:spPr/>
        <p:txBody>
          <a:bodyPr/>
          <a:lstStyle/>
          <a:p>
            <a:r>
              <a:rPr lang="en-US" dirty="0"/>
              <a:t>Within team</a:t>
            </a:r>
          </a:p>
        </p:txBody>
      </p:sp>
      <p:sp>
        <p:nvSpPr>
          <p:cNvPr id="3" name="Content Placeholder 2">
            <a:extLst>
              <a:ext uri="{FF2B5EF4-FFF2-40B4-BE49-F238E27FC236}">
                <a16:creationId xmlns:a16="http://schemas.microsoft.com/office/drawing/2014/main" id="{3F98111F-13FE-6202-6BB3-C3B23A5CC3EA}"/>
              </a:ext>
            </a:extLst>
          </p:cNvPr>
          <p:cNvSpPr>
            <a:spLocks noGrp="1"/>
          </p:cNvSpPr>
          <p:nvPr>
            <p:ph idx="1"/>
          </p:nvPr>
        </p:nvSpPr>
        <p:spPr>
          <a:xfrm>
            <a:off x="838200" y="1825625"/>
            <a:ext cx="10515600" cy="3899314"/>
          </a:xfrm>
        </p:spPr>
        <p:txBody>
          <a:bodyPr>
            <a:normAutofit/>
          </a:bodyPr>
          <a:lstStyle/>
          <a:p>
            <a:pPr marL="457200" lvl="1" indent="0">
              <a:buNone/>
            </a:pPr>
            <a:endParaRPr lang="en-US" sz="1800" dirty="0"/>
          </a:p>
          <a:p>
            <a:r>
              <a:rPr lang="en-US" sz="2200" dirty="0"/>
              <a:t>Rafael &lt;- Rebeca &lt;- An &lt;- Rafael 			# </a:t>
            </a:r>
            <a:r>
              <a:rPr lang="en-US" sz="2200" dirty="0" err="1"/>
              <a:t>pikachu</a:t>
            </a:r>
            <a:endParaRPr lang="en-US" sz="2200" dirty="0"/>
          </a:p>
          <a:p>
            <a:endParaRPr lang="en-US" sz="2200" dirty="0"/>
          </a:p>
          <a:p>
            <a:r>
              <a:rPr lang="en-US" sz="2200" dirty="0"/>
              <a:t>Andrew &lt;- Gary &lt;- Andrew				# </a:t>
            </a:r>
            <a:r>
              <a:rPr lang="en-US" sz="2200" dirty="0" err="1"/>
              <a:t>squirtle</a:t>
            </a:r>
            <a:endParaRPr lang="en-US" sz="2200" dirty="0"/>
          </a:p>
          <a:p>
            <a:endParaRPr lang="en-US" sz="2200" dirty="0"/>
          </a:p>
          <a:p>
            <a:r>
              <a:rPr lang="en-US" sz="2200" dirty="0"/>
              <a:t>Wendy &lt;- Ryan &lt;- Eric &lt;- Todd &lt;- Wendy		# </a:t>
            </a:r>
            <a:r>
              <a:rPr lang="en-US" sz="2200" dirty="0" err="1"/>
              <a:t>charmander</a:t>
            </a:r>
            <a:endParaRPr lang="en-US" sz="2200" dirty="0"/>
          </a:p>
          <a:p>
            <a:endParaRPr lang="en-US" sz="2200" dirty="0"/>
          </a:p>
          <a:p>
            <a:r>
              <a:rPr lang="en-US" sz="2200" dirty="0" err="1"/>
              <a:t>Gohta</a:t>
            </a:r>
            <a:r>
              <a:rPr lang="en-US" sz="2200" dirty="0"/>
              <a:t> &lt;- Gwyn &lt;- X. Gu &lt;- </a:t>
            </a:r>
            <a:r>
              <a:rPr lang="en-US" sz="2200" dirty="0" err="1"/>
              <a:t>Gohta</a:t>
            </a:r>
            <a:r>
              <a:rPr lang="en-US" sz="2200" dirty="0"/>
              <a:t> 			# </a:t>
            </a:r>
            <a:r>
              <a:rPr lang="en-US" sz="2200" dirty="0" err="1"/>
              <a:t>bulbasaur</a:t>
            </a:r>
            <a:endParaRPr lang="en-US" sz="2200" dirty="0"/>
          </a:p>
        </p:txBody>
      </p:sp>
      <p:sp>
        <p:nvSpPr>
          <p:cNvPr id="5" name="TextBox 4">
            <a:extLst>
              <a:ext uri="{FF2B5EF4-FFF2-40B4-BE49-F238E27FC236}">
                <a16:creationId xmlns:a16="http://schemas.microsoft.com/office/drawing/2014/main" id="{93F6CA7C-54AD-4D35-EA79-348A06F1955A}"/>
              </a:ext>
            </a:extLst>
          </p:cNvPr>
          <p:cNvSpPr txBox="1"/>
          <p:nvPr/>
        </p:nvSpPr>
        <p:spPr>
          <a:xfrm>
            <a:off x="1108038" y="5724939"/>
            <a:ext cx="1726498" cy="369332"/>
          </a:xfrm>
          <a:prstGeom prst="rect">
            <a:avLst/>
          </a:prstGeom>
          <a:noFill/>
        </p:spPr>
        <p:txBody>
          <a:bodyPr wrap="none" rtlCol="0">
            <a:spAutoFit/>
          </a:bodyPr>
          <a:lstStyle/>
          <a:p>
            <a:r>
              <a:rPr lang="en-US" b="1" dirty="0" err="1"/>
              <a:t>Bit.ly</a:t>
            </a:r>
            <a:r>
              <a:rPr lang="en-US" b="1" dirty="0"/>
              <a:t>/GDV23_rc</a:t>
            </a:r>
          </a:p>
        </p:txBody>
      </p:sp>
    </p:spTree>
    <p:extLst>
      <p:ext uri="{BB962C8B-B14F-4D97-AF65-F5344CB8AC3E}">
        <p14:creationId xmlns:p14="http://schemas.microsoft.com/office/powerpoint/2010/main" val="2602200212"/>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235</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 2013 - 2022</vt:lpstr>
      <vt:lpstr>Homework Assignment 4</vt:lpstr>
      <vt:lpstr>Critique a teammate’s data visualization</vt:lpstr>
      <vt:lpstr>Submitting your HW</vt:lpstr>
      <vt:lpstr>To submit your homework, follow these steps</vt:lpstr>
      <vt:lpstr>Assignments</vt:lpstr>
      <vt:lpstr>Within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4</dc:title>
  <dc:creator>Jean Fan</dc:creator>
  <cp:lastModifiedBy>Jean Fan</cp:lastModifiedBy>
  <cp:revision>2</cp:revision>
  <dcterms:created xsi:type="dcterms:W3CDTF">2023-02-07T19:24:55Z</dcterms:created>
  <dcterms:modified xsi:type="dcterms:W3CDTF">2023-02-08T18:37:21Z</dcterms:modified>
</cp:coreProperties>
</file>