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04"/>
    <p:restoredTop sz="96327"/>
  </p:normalViewPr>
  <p:slideViewPr>
    <p:cSldViewPr snapToGrid="0">
      <p:cViewPr varScale="1">
        <p:scale>
          <a:sx n="125" d="100"/>
          <a:sy n="125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BCCA-BBAE-33C2-28D0-33F88D211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EBC10-FF31-22C0-FB24-F5ED75C2F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A468B-88F3-8DF8-E2E7-E4E45640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4D87-2743-BF47-8322-BDF4EA65378C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4D781-0C1F-B814-6642-C6360BA6E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27B62-524F-07EE-534B-5D288AF1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201A-02F6-D140-95BE-19AC7F6BD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0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7E8E-B8A3-9C29-DC68-74F0B1AB7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3D6F5-8B87-FBB4-C971-1E8FFCC2F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C8FEA-CB9E-B162-FD4A-2F0E2C436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4D87-2743-BF47-8322-BDF4EA65378C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60EAD-CE43-CF39-92EA-A76338A2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9BD99-2C00-F362-59E4-8F67112A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201A-02F6-D140-95BE-19AC7F6BD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70A9A-0465-1762-E04A-306E14512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4B914-07A2-CA23-EACE-FBB04E62E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70AA8-5863-536B-1C9E-AEBCB23E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4D87-2743-BF47-8322-BDF4EA65378C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477C3-FDC8-F9D6-3CEA-106DC80C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2865E-A57C-2E7D-17E1-D9CC825C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201A-02F6-D140-95BE-19AC7F6BD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1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B7DC4-D42E-4213-F1A8-CD659550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84E57-9CB7-5853-7781-4A5232FAE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800FF-06D1-337B-3A20-76725AE61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4D87-2743-BF47-8322-BDF4EA65378C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980BE-2DF3-D209-2E08-1E6DCD88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B211-5F7B-E008-84BE-690228B5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201A-02F6-D140-95BE-19AC7F6BD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4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8A7A-E5B7-3515-6BDC-CA9DAC326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0C5E7-6AB6-9EE2-A989-1CB622DFB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DA13E-5DDB-E09A-D7B5-6650CE0E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4D87-2743-BF47-8322-BDF4EA65378C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57B35-E0C9-C34C-AD17-F5F63D739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ED272-EB0F-8712-9432-266CA9BDF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201A-02F6-D140-95BE-19AC7F6BD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3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E36D-4FEC-5CD9-A9D2-39B00899D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A228F-8488-33CC-9E77-BEA1B5323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14521-9ECC-888A-C9A4-CF86B1FF9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E6A8A-EA93-79CC-23D0-90613A31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4D87-2743-BF47-8322-BDF4EA65378C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D3DDE-46C8-5C6C-8C51-A9AAD954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E3447-3C53-2380-E189-EB5DF3DC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201A-02F6-D140-95BE-19AC7F6BD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6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A1EA-A055-B19B-B55A-C83E6E17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80848-536F-7106-4106-882C6817D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7A43F-3B38-3F06-C67A-3818689D1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FA048A-15B0-EF83-3EA6-5680939B0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4BA748-10F8-9298-0775-1382FFE28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1CAAC-D86D-BC2E-479D-A188FEF50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4D87-2743-BF47-8322-BDF4EA65378C}" type="datetimeFigureOut">
              <a:rPr lang="en-US" smtClean="0"/>
              <a:t>2/15/23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868CB-C4FE-9F76-5F1C-67963BDA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94448-97FE-6B97-F3C1-EA308D75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201A-02F6-D140-95BE-19AC7F6BD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6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D5291-B744-6BBC-7EC1-EEB9EA49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E91DC-0440-FE3A-D3A1-4185BAF5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4D87-2743-BF47-8322-BDF4EA65378C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3489C-8E79-7F12-D97B-E26B250C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D5D5E-2E13-F86C-6E44-1099AECC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201A-02F6-D140-95BE-19AC7F6BD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0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94F6FA-53D4-8A07-5539-038F11EC4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4D87-2743-BF47-8322-BDF4EA65378C}" type="datetimeFigureOut">
              <a:rPr lang="en-US" smtClean="0"/>
              <a:t>2/15/23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FA8FC-05F5-D36A-3ADD-CA12B8D5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7B1D6-87A1-2CF4-5F29-96895742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201A-02F6-D140-95BE-19AC7F6BD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7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6299-E1D5-DD94-BEC6-FEF7A0BDE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790CC-B76F-A1CB-4580-6A63C981E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3D16E-3E7D-7959-1065-0D7034D34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7775A-52C2-B755-7B1B-E29AB3398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4D87-2743-BF47-8322-BDF4EA65378C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086C9-A238-0C0A-B93C-F9D8530E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3528F-F909-EEEE-CE2B-7BBB360A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201A-02F6-D140-95BE-19AC7F6BD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6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43FCC-D7B3-4C01-000C-BC24A209B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4FDB8B-7480-EF6A-3B20-05C78D07C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EBE9D-A724-1DB5-6042-FB11C31A0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06F23-7325-20C6-A82A-7C26C90C2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4D87-2743-BF47-8322-BDF4EA65378C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7A306-18E2-931D-AF54-F089061A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BD5A7-99CA-2F99-1E3B-CDB4C696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201A-02F6-D140-95BE-19AC7F6BD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6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48F1E-347B-823F-5C30-A68A1A98F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ED31E-FA1A-A5F0-C3D4-7D37FF76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DBF75-ED68-6562-2538-0688B1A75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04D87-2743-BF47-8322-BDF4EA65378C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AFBD7-EFBC-53BD-A882-1378A87A3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DBB17-154E-8D34-07B2-0FF05C3DC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0201A-02F6-D140-95BE-19AC7F6BD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GDV23_mystery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CBAD-166F-B743-E28E-9DC909FF8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16443-2B4D-54D6-1D81-206F7F078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12769"/>
            <a:ext cx="9144000" cy="225285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Prof. Jean Fan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Download data: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D86D97-5A8C-6450-CA76-7A3EBC7901A2}"/>
              </a:ext>
            </a:extLst>
          </p:cNvPr>
          <p:cNvSpPr txBox="1">
            <a:spLocks/>
          </p:cNvSpPr>
          <p:nvPr/>
        </p:nvSpPr>
        <p:spPr>
          <a:xfrm>
            <a:off x="838200" y="39685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Calibri" panose="020F0502020204030204" pitchFamily="34" charset="0"/>
                <a:hlinkClick r:id="rId2"/>
              </a:rPr>
              <a:t>https://bit.ly/GDV23_mystery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0C26F2-2E9E-6F21-9447-339413035EAC}"/>
              </a:ext>
            </a:extLst>
          </p:cNvPr>
          <p:cNvSpPr txBox="1"/>
          <p:nvPr/>
        </p:nvSpPr>
        <p:spPr>
          <a:xfrm>
            <a:off x="152400" y="147063"/>
            <a:ext cx="4743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Genomic Data Visualization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F85CA5-58E1-C79B-3848-622B59976143}"/>
              </a:ext>
            </a:extLst>
          </p:cNvPr>
          <p:cNvSpPr txBox="1"/>
          <p:nvPr/>
        </p:nvSpPr>
        <p:spPr>
          <a:xfrm>
            <a:off x="9712937" y="147063"/>
            <a:ext cx="2326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Feb 17, 2023</a:t>
            </a:r>
          </a:p>
        </p:txBody>
      </p:sp>
    </p:spTree>
    <p:extLst>
      <p:ext uri="{BB962C8B-B14F-4D97-AF65-F5344CB8AC3E}">
        <p14:creationId xmlns:p14="http://schemas.microsoft.com/office/powerpoint/2010/main" val="385525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2719</TotalTime>
  <Words>27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Putting it all together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Putting it all together</dc:title>
  <dc:creator>Jean Fan</dc:creator>
  <cp:lastModifiedBy>Jean Fan</cp:lastModifiedBy>
  <cp:revision>1</cp:revision>
  <dcterms:created xsi:type="dcterms:W3CDTF">2023-02-15T15:38:18Z</dcterms:created>
  <dcterms:modified xsi:type="dcterms:W3CDTF">2023-02-17T12:58:04Z</dcterms:modified>
</cp:coreProperties>
</file>