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29BF-8F46-A366-D303-017C12A4D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27C60-B7BB-06F3-FF26-B16062577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F8B44-4731-421B-27A0-382F8EEE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38E6D-E1FB-618C-444D-BAF61B07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87C4E-9B81-97BC-CADC-1E0881B5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0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E826-C6BA-D808-0F88-E1B661DAE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42225-A07C-7AD9-A4F2-61F35A80C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06659-5035-DDC3-3A5D-88018768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F3253-73F2-B4EB-BDAF-2DAE4662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E79EE-FF82-6446-1D1C-71868F9C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7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032F49-497F-E58E-E3DB-3743FE85F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FB1D8-94EC-952A-6E1B-1359B76CF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0FB87-F508-C8F2-6BE6-E12514EA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7CC8D-324D-4021-D141-1B202F0E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F7692-6CD0-FC72-C062-18C6EE57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9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5F8F8-F932-6415-9AF4-07F02539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CDBB-79E0-967B-04D8-77651F4E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CB6B3-11C6-1572-ED95-5DF87455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31997-45B5-13F2-ADC5-305FB6BE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658F0-5863-9CF3-1B7C-D17DEDC0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2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31AB-5EB3-2ADC-C024-1D91C2E06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04085-EE12-0203-1264-08B9DBC80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86868-52B1-5983-2DB1-7B76CAFC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58289-D667-0946-7EDE-50B85219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65246-248C-0493-38C4-2C925C00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9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CB21-1241-8622-9E70-94DA747D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CA650-33F4-7067-36BB-C27B3986A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10BAA-EFF3-7484-2EFB-FEB5FEFFD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0278D-A1AD-9C62-C9B8-E8AB9104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88456-60AD-44E4-9C52-F8E5A957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2C265-310F-9036-4892-D0AFA192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8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B07D-F573-2AFB-31F5-0F9A5FC0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912E7-9E96-FCC5-6935-9D9AD436F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7DAF5-755B-0DD4-167A-F44615224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C0377-C536-846F-EA45-6D892D335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D5700-B813-ACB8-690D-09565A6E2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1226BE-221C-B9C8-49F1-FE4EC22E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51050-C34A-9560-9693-3D90FC27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47565-74DC-DACE-D355-F305CD4B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7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2DF78-6D5E-035D-1A9A-BB0196B0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EF780-26E9-21B6-0B31-46A54CD6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F566F-9D6B-9F5F-F935-80749CB3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79528-2B8B-15D3-06BF-AC06A5C3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2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CBD52A-198E-C392-C0DC-B79D9FE8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1B6C8-0861-8F01-6E22-BC361468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E9B30-6588-905D-9E6A-B3B75F0E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E8E7-8CA2-F9BC-89A4-FD0004539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6BCB5-2052-D0BE-20A1-7B1A20D14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73FE2-9E92-4582-69DC-7BE9370A4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C988D-AD07-BFDA-8429-506E01F5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9F621-D5CA-482D-CE93-2F67B6A8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43F8D-5EF0-33FF-BFF2-76CEEBD8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4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3E77-5DCC-6078-F8EA-F72379A3A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39ED1-14FE-A9EB-2E6C-99E47C221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2A531-7797-2B97-AD23-EEACB55A4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ADD66-C7A5-81B3-159D-35A4711B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D4E8A-FC29-565D-299A-43FD2978E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13714-B1AC-3663-DAE8-AAA59DA3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8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5599B-6363-1DBF-FA9A-8D1AC262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33B61-6134-707B-DE76-78B56840E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E8F55-A8B6-1C3D-38B8-D0BAA14DC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AF97D-2E4D-EC45-A828-2A00154AE3A4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ED0D0-7A56-38FB-F68F-95AB78DD6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835F1-A323-EA76-08FE-9257A87B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7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029-307D-AC46-9051-0EB1164B6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  <a:br>
              <a:rPr lang="en-US" dirty="0"/>
            </a:br>
            <a:r>
              <a:rPr lang="en-US" dirty="0"/>
              <a:t>Extra Credit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2897-8F09-D94B-9E08-D29098A67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Due 3/10 (Midnight) </a:t>
            </a:r>
            <a:br>
              <a:rPr lang="en-US" sz="2400" dirty="0"/>
            </a:br>
            <a:r>
              <a:rPr lang="en-US" sz="2400" dirty="0" err="1"/>
              <a:t>ie</a:t>
            </a:r>
            <a:r>
              <a:rPr lang="en-US" sz="2400" dirty="0"/>
              <a:t>. before Final Class Presentations</a:t>
            </a:r>
          </a:p>
        </p:txBody>
      </p:sp>
    </p:spTree>
    <p:extLst>
      <p:ext uri="{BB962C8B-B14F-4D97-AF65-F5344CB8AC3E}">
        <p14:creationId xmlns:p14="http://schemas.microsoft.com/office/powerpoint/2010/main" val="135698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A67B-C41D-C04F-A9CD-C8CCBE14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 multi-panel data visualization to interpret a cell cluster in the CODEX data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B996ED-CE04-4444-B7E2-ADBC4AFA0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Perform a full analysis (quality control, dimensionality reduction, </a:t>
            </a:r>
            <a:r>
              <a:rPr lang="en-US" sz="1800" dirty="0" err="1">
                <a:solidFill>
                  <a:srgbClr val="404040"/>
                </a:solidFill>
              </a:rPr>
              <a:t>kmeans</a:t>
            </a:r>
            <a:r>
              <a:rPr lang="en-US" sz="1800" dirty="0">
                <a:solidFill>
                  <a:srgbClr val="404040"/>
                </a:solidFill>
              </a:rPr>
              <a:t> clustering, differential expression analysis) on your data. Pick ONE cluster and try to figure out what cell-type(s) it corresponds to. Create a data visualization and write a description to convince me that your interpretation is correct.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You are welcome to reuse code from HW5 or even use code from other students. However, you must provide attribution (credit) if you do so.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Your description should reference papers and content that allowed you to interpret your cell cluster as a particular cell-type(s). You must provide attribution to external resources referenced. Links are fine; formatted references are not required. (You do not need to describe the data visualization as you have been doing)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You must include the entire code you used to generate the figure so that it can be reproduced. </a:t>
            </a:r>
          </a:p>
        </p:txBody>
      </p:sp>
    </p:spTree>
    <p:extLst>
      <p:ext uri="{BB962C8B-B14F-4D97-AF65-F5344CB8AC3E}">
        <p14:creationId xmlns:p14="http://schemas.microsoft.com/office/powerpoint/2010/main" val="348692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A67B-C41D-C04F-A9CD-C8CCBE14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 submit your homework, follow the steps from HW0, summarized here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B996ED-CE04-4444-B7E2-ADBC4AFA0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0.  Update your personal fork by fetching upstream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1. Save your data visualization to the homework/</a:t>
            </a:r>
            <a:r>
              <a:rPr lang="en-US" sz="1800" dirty="0" err="1">
                <a:solidFill>
                  <a:srgbClr val="404040"/>
                </a:solidFill>
              </a:rPr>
              <a:t>hwEC</a:t>
            </a:r>
            <a:r>
              <a:rPr lang="en-US" sz="1800" dirty="0">
                <a:solidFill>
                  <a:srgbClr val="404040"/>
                </a:solidFill>
              </a:rPr>
              <a:t>/ folder using </a:t>
            </a:r>
            <a:r>
              <a:rPr lang="en-US" sz="1800" dirty="0" err="1">
                <a:solidFill>
                  <a:srgbClr val="404040"/>
                </a:solidFill>
              </a:rPr>
              <a:t>hwEC</a:t>
            </a:r>
            <a:r>
              <a:rPr lang="en-US" sz="1800" dirty="0">
                <a:solidFill>
                  <a:srgbClr val="404040"/>
                </a:solidFill>
              </a:rPr>
              <a:t>_[</a:t>
            </a:r>
            <a:r>
              <a:rPr lang="en-US" sz="1800" dirty="0" err="1">
                <a:solidFill>
                  <a:srgbClr val="404040"/>
                </a:solidFill>
              </a:rPr>
              <a:t>jhed</a:t>
            </a:r>
            <a:r>
              <a:rPr lang="en-US" sz="1800" dirty="0">
                <a:solidFill>
                  <a:srgbClr val="404040"/>
                </a:solidFill>
              </a:rPr>
              <a:t>].</a:t>
            </a:r>
            <a:r>
              <a:rPr lang="en-US" sz="1800" dirty="0" err="1">
                <a:solidFill>
                  <a:srgbClr val="404040"/>
                </a:solidFill>
              </a:rPr>
              <a:t>png</a:t>
            </a: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2. Create a [current-date]-[JHED].md file in main/_posts/ following the 2023-01-21-jfan9.md file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3. Double check your post and make a pull request as you learned from HW0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3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272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Homework Assignment Extra Credit</vt:lpstr>
      <vt:lpstr>Create a multi-panel data visualization to interpret a cell cluster in the CODEX data</vt:lpstr>
      <vt:lpstr>To submit your homework, follow the steps from HW0, summarized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Assignment 6</dc:title>
  <dc:creator>Jean Fan</dc:creator>
  <cp:lastModifiedBy>Jean Fan</cp:lastModifiedBy>
  <cp:revision>6</cp:revision>
  <dcterms:created xsi:type="dcterms:W3CDTF">2023-02-19T17:23:42Z</dcterms:created>
  <dcterms:modified xsi:type="dcterms:W3CDTF">2023-02-21T22:25:08Z</dcterms:modified>
</cp:coreProperties>
</file>