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83"/>
    <p:restoredTop sz="96327"/>
  </p:normalViewPr>
  <p:slideViewPr>
    <p:cSldViewPr snapToGrid="0">
      <p:cViewPr>
        <p:scale>
          <a:sx n="105" d="100"/>
          <a:sy n="105" d="100"/>
        </p:scale>
        <p:origin x="19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B599-26F6-C6AB-EEA2-DBB09912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F8A0A-5786-9443-96C7-3CA499BC7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882DD-370F-B5B9-9C59-8114A477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FA74-8AB2-3771-9B16-9B0AFCD8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05C1-41AF-4113-4728-964B13E3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AE9B-5D97-A34C-4973-EFC8DB38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D4701-BDF7-3608-B959-414D4745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810A4-A0D0-6D30-6B9F-3AE5D1B1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92F5-DD25-DF59-F059-53ADA88A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F444-48A8-00A7-9BC6-C5CCA563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03962-F02A-C3F9-14CC-1514F2A06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7127D-6E37-7ED7-2FC9-F13ABE55C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25E8E-89FC-7365-9207-8B7A7A0C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A45E9-0EA6-744D-AA8F-71CAA095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DF5A-4F48-D567-D3B5-AE83B1F8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A696-03D4-06F7-167E-8A3529E4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F5F6-938E-A950-02DE-E06F9439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7365B-D514-86AD-FB54-3246299B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70CCC-169E-4C15-DA40-BB8FF5C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87EE8-CE9D-3CF2-A20D-CAF34944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7F42-8B0E-4024-EAD8-E304FF2D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A2DFE-6D78-0754-A39F-BBAF235E0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81AEB-8082-44C0-E6C6-84A16A4F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D654E-06CC-3743-6686-F08D169C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58DDA-E747-FF5E-E08F-C375F706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308E-E616-9BAB-5442-B8070E05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C9C2-C7EF-B31D-8FE7-7580D94FF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15A0C-F26A-0436-2DB0-4003CB8B0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42791-7F3B-9235-0D52-5838C8E0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C1D7A-EDB2-EB3F-CD30-18D4D5C5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2D498-E4EA-809C-9C97-9EE5AEA6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1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405C-84AD-4E6E-63C7-CF83E3F0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E98FE-B4D1-2C63-0C7F-83517EA7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13136-8F66-4629-7DDA-60874B92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9B8A2-CD49-6FCF-E9E1-A64189E26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46B85-F14E-556F-C321-2D60A1328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ECAFB-B73A-F060-085B-0FCCD815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9C696-4AC9-4A8E-018A-D59A8C54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D0B93-C271-39F0-DA03-BD55AAFD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F1A3-B871-0D60-B4B5-67B6AEDF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5B885-CA35-5F0E-40A7-4D97C760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6432B-8412-8B4B-EA98-D4BA82C7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FB554-986F-BC4D-AFB5-E9DE700B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8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017F2-82B5-A3F5-36F5-487052C0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2F81F-E5A7-A636-9EA8-591F7387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82980-78E3-EC4F-8B63-963127AB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DB8C-177C-8FDE-2231-FE9060AC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ECE5-0EE8-B577-6FB6-F91A4510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2DCF6-F222-73DE-A296-F9082BBD0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3104E-7E54-27F8-8F93-A406E0E8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C1B4A-3B32-D314-5765-520A83D0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E4FA4-1B1F-2746-0CA6-582740CF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7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1A12-E4A5-82B6-DD97-E56C8911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2C760-990C-D67B-36B2-377289DCD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4F4C6-5521-C3D1-8CD0-DE5782F47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78AB7-F355-8F07-1C38-FAE9B6D8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C2510-23A7-2F67-7FFE-1B9B215F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68D0-B976-223A-096C-C3295E31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5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4F47A-1A09-A472-AE3B-4D10EA09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846AC-5FBE-7425-8009-EFFDB1D80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3BDF1-936F-85A1-78CA-B65F7E19D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5B0B-FC46-9745-924B-CC32BA868C33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73F4-C41E-EACF-D22F-875D43100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B5E50-3A03-88F0-67E0-8ED02A97B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5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Friday (Midnight Baltimore Time)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multi-panel data visualization to interpret a cell cluster in your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Perform </a:t>
            </a:r>
            <a:r>
              <a:rPr lang="en-US" sz="1800" dirty="0" err="1">
                <a:solidFill>
                  <a:srgbClr val="404040"/>
                </a:solidFill>
              </a:rPr>
              <a:t>kmeans</a:t>
            </a:r>
            <a:r>
              <a:rPr lang="en-US" sz="1800" dirty="0">
                <a:solidFill>
                  <a:srgbClr val="404040"/>
                </a:solidFill>
              </a:rPr>
              <a:t> clustering on your data. Pick ONE cluster and figure out what cell-type it corresponds to. Create a data visualization and write a description to convince me that your cell-type interpretation is correct.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Your multi-panel data visualization should include at minimum the following components: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your one cluster of interest in reduced dimensional space (PCA, </a:t>
            </a:r>
            <a:r>
              <a:rPr lang="en-US" sz="1800" dirty="0" err="1">
                <a:solidFill>
                  <a:srgbClr val="404040"/>
                </a:solidFill>
              </a:rPr>
              <a:t>tSNE</a:t>
            </a:r>
            <a:r>
              <a:rPr lang="en-US" sz="1800" dirty="0">
                <a:solidFill>
                  <a:srgbClr val="404040"/>
                </a:solidFill>
              </a:rPr>
              <a:t>, </a:t>
            </a:r>
            <a:r>
              <a:rPr lang="en-US" sz="1800" dirty="0" err="1">
                <a:solidFill>
                  <a:srgbClr val="404040"/>
                </a:solidFill>
              </a:rPr>
              <a:t>etc</a:t>
            </a:r>
            <a:r>
              <a:rPr lang="en-US" sz="1800" dirty="0">
                <a:solidFill>
                  <a:srgbClr val="404040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your one cluster of interest in space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the differentially upregulated genes for your cluster of interest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Your description should reference papers and content that allowed you to interpret your cell cluster as a particular cell-type. You must provide attribution to external resources referenced. Links are fine; formatted references are not required.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(You do not need to describe the data visualization as you have been doing)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must include the entire code you used to generate the figure so that it can be reproduced. 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submit your homework, follow the steps from HW0, summarized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0.  Update your personal fork by fetching upstream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1. Save your data visualization to the homework/</a:t>
            </a:r>
            <a:r>
              <a:rPr lang="en-US" sz="1800" dirty="0" err="1">
                <a:solidFill>
                  <a:srgbClr val="404040"/>
                </a:solidFill>
              </a:rPr>
              <a:t>hw</a:t>
            </a:r>
            <a:r>
              <a:rPr lang="en-US" sz="1800" dirty="0">
                <a:solidFill>
                  <a:srgbClr val="404040"/>
                </a:solidFill>
              </a:rPr>
              <a:t>[N]/ folder using </a:t>
            </a:r>
            <a:r>
              <a:rPr lang="en-US" sz="1800" dirty="0" err="1">
                <a:solidFill>
                  <a:srgbClr val="404040"/>
                </a:solidFill>
              </a:rPr>
              <a:t>hw</a:t>
            </a:r>
            <a:r>
              <a:rPr lang="en-US" sz="1800" dirty="0">
                <a:solidFill>
                  <a:srgbClr val="404040"/>
                </a:solidFill>
              </a:rPr>
              <a:t>[N]_[</a:t>
            </a:r>
            <a:r>
              <a:rPr lang="en-US" sz="1800" dirty="0" err="1">
                <a:solidFill>
                  <a:srgbClr val="404040"/>
                </a:solidFill>
              </a:rPr>
              <a:t>jhed</a:t>
            </a:r>
            <a:r>
              <a:rPr lang="en-US" sz="1800" dirty="0">
                <a:solidFill>
                  <a:srgbClr val="404040"/>
                </a:solidFill>
              </a:rPr>
              <a:t>].</a:t>
            </a:r>
            <a:r>
              <a:rPr lang="en-US" sz="1800" dirty="0" err="1">
                <a:solidFill>
                  <a:srgbClr val="404040"/>
                </a:solidFill>
              </a:rPr>
              <a:t>png</a:t>
            </a: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2. Create a [current-date]-[JHED].md file in main/_posts/ following the 2023-01-21-jfan9.md file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3. Double check your post and make a pull request as you learned from HW0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3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270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 2013 - 2022</vt:lpstr>
      <vt:lpstr>Homework Assignment 5</vt:lpstr>
      <vt:lpstr>Create a multi-panel data visualization to interpret a cell cluster in your data</vt:lpstr>
      <vt:lpstr>To submit your homework, follow the steps from HW0, summarized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5</dc:title>
  <dc:creator>Jean Fan</dc:creator>
  <cp:lastModifiedBy>Jean Fan</cp:lastModifiedBy>
  <cp:revision>2</cp:revision>
  <dcterms:created xsi:type="dcterms:W3CDTF">2023-02-11T14:18:41Z</dcterms:created>
  <dcterms:modified xsi:type="dcterms:W3CDTF">2023-02-12T17:43:50Z</dcterms:modified>
</cp:coreProperties>
</file>