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7171E-5629-FC9E-6E2C-F10403C58D03}" v="54" dt="2023-02-10T12:55:4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en Clifton" userId="S::kclifto2@jh.edu::f35eb57a-cee3-4947-a1db-53685d7bf715" providerId="AD" clId="Web-{9E77171E-5629-FC9E-6E2C-F10403C58D03}"/>
    <pc:docChg chg="addSld delSld modSld">
      <pc:chgData name="Kalen Clifton" userId="S::kclifto2@jh.edu::f35eb57a-cee3-4947-a1db-53685d7bf715" providerId="AD" clId="Web-{9E77171E-5629-FC9E-6E2C-F10403C58D03}" dt="2023-02-10T12:55:47.940" v="51" actId="20577"/>
      <pc:docMkLst>
        <pc:docMk/>
      </pc:docMkLst>
      <pc:sldChg chg="modSp">
        <pc:chgData name="Kalen Clifton" userId="S::kclifto2@jh.edu::f35eb57a-cee3-4947-a1db-53685d7bf715" providerId="AD" clId="Web-{9E77171E-5629-FC9E-6E2C-F10403C58D03}" dt="2023-02-10T12:55:47.940" v="51" actId="20577"/>
        <pc:sldMkLst>
          <pc:docMk/>
          <pc:sldMk cId="0" sldId="256"/>
        </pc:sldMkLst>
        <pc:spChg chg="mod">
          <ac:chgData name="Kalen Clifton" userId="S::kclifto2@jh.edu::f35eb57a-cee3-4947-a1db-53685d7bf715" providerId="AD" clId="Web-{9E77171E-5629-FC9E-6E2C-F10403C58D03}" dt="2023-02-10T12:55:47.940" v="51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Kalen Clifton" userId="S::kclifto2@jh.edu::f35eb57a-cee3-4947-a1db-53685d7bf715" providerId="AD" clId="Web-{9E77171E-5629-FC9E-6E2C-F10403C58D03}" dt="2023-02-10T12:32:36.952" v="4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">
        <pc:chgData name="Kalen Clifton" userId="S::kclifto2@jh.edu::f35eb57a-cee3-4947-a1db-53685d7bf715" providerId="AD" clId="Web-{9E77171E-5629-FC9E-6E2C-F10403C58D03}" dt="2023-02-10T12:40:23.875" v="48" actId="1076"/>
        <pc:sldMkLst>
          <pc:docMk/>
          <pc:sldMk cId="0" sldId="265"/>
        </pc:sldMkLst>
        <pc:spChg chg="add mod">
          <ac:chgData name="Kalen Clifton" userId="S::kclifto2@jh.edu::f35eb57a-cee3-4947-a1db-53685d7bf715" providerId="AD" clId="Web-{9E77171E-5629-FC9E-6E2C-F10403C58D03}" dt="2023-02-10T12:34:48.535" v="12" actId="1076"/>
          <ac:spMkLst>
            <pc:docMk/>
            <pc:sldMk cId="0" sldId="265"/>
            <ac:spMk id="2" creationId="{2ECCD233-2FE4-E2B0-0E19-DCBC2D68F88E}"/>
          </ac:spMkLst>
        </pc:spChg>
        <pc:spChg chg="mod">
          <ac:chgData name="Kalen Clifton" userId="S::kclifto2@jh.edu::f35eb57a-cee3-4947-a1db-53685d7bf715" providerId="AD" clId="Web-{9E77171E-5629-FC9E-6E2C-F10403C58D03}" dt="2023-02-10T12:39:15.607" v="41" actId="1076"/>
          <ac:spMkLst>
            <pc:docMk/>
            <pc:sldMk cId="0" sldId="265"/>
            <ac:spMk id="112" creationId="{00000000-0000-0000-0000-000000000000}"/>
          </ac:spMkLst>
        </pc:spChg>
        <pc:spChg chg="del">
          <ac:chgData name="Kalen Clifton" userId="S::kclifto2@jh.edu::f35eb57a-cee3-4947-a1db-53685d7bf715" providerId="AD" clId="Web-{9E77171E-5629-FC9E-6E2C-F10403C58D03}" dt="2023-02-10T12:34:43.535" v="9"/>
          <ac:spMkLst>
            <pc:docMk/>
            <pc:sldMk cId="0" sldId="265"/>
            <ac:spMk id="113" creationId="{00000000-0000-0000-0000-000000000000}"/>
          </ac:spMkLst>
        </pc:spChg>
        <pc:spChg chg="mod">
          <ac:chgData name="Kalen Clifton" userId="S::kclifto2@jh.edu::f35eb57a-cee3-4947-a1db-53685d7bf715" providerId="AD" clId="Web-{9E77171E-5629-FC9E-6E2C-F10403C58D03}" dt="2023-02-10T12:40:23.875" v="48" actId="1076"/>
          <ac:spMkLst>
            <pc:docMk/>
            <pc:sldMk cId="0" sldId="265"/>
            <ac:spMk id="114" creationId="{00000000-0000-0000-0000-000000000000}"/>
          </ac:spMkLst>
        </pc:spChg>
        <pc:picChg chg="mod modCrop">
          <ac:chgData name="Kalen Clifton" userId="S::kclifto2@jh.edu::f35eb57a-cee3-4947-a1db-53685d7bf715" providerId="AD" clId="Web-{9E77171E-5629-FC9E-6E2C-F10403C58D03}" dt="2023-02-10T12:39:15.591" v="40" actId="1076"/>
          <ac:picMkLst>
            <pc:docMk/>
            <pc:sldMk cId="0" sldId="265"/>
            <ac:picMk id="111" creationId="{00000000-0000-0000-0000-000000000000}"/>
          </ac:picMkLst>
        </pc:picChg>
      </pc:sldChg>
      <pc:sldChg chg="del">
        <pc:chgData name="Kalen Clifton" userId="S::kclifto2@jh.edu::f35eb57a-cee3-4947-a1db-53685d7bf715" providerId="AD" clId="Web-{9E77171E-5629-FC9E-6E2C-F10403C58D03}" dt="2023-02-10T12:40:49.548" v="49"/>
        <pc:sldMkLst>
          <pc:docMk/>
          <pc:sldMk cId="0" sldId="266"/>
        </pc:sldMkLst>
      </pc:sldChg>
      <pc:sldChg chg="addSp delSp modSp add replId">
        <pc:chgData name="Kalen Clifton" userId="S::kclifto2@jh.edu::f35eb57a-cee3-4947-a1db-53685d7bf715" providerId="AD" clId="Web-{9E77171E-5629-FC9E-6E2C-F10403C58D03}" dt="2023-02-10T12:37:33.056" v="31" actId="14100"/>
        <pc:sldMkLst>
          <pc:docMk/>
          <pc:sldMk cId="4208141894" sldId="267"/>
        </pc:sldMkLst>
        <pc:spChg chg="add mod">
          <ac:chgData name="Kalen Clifton" userId="S::kclifto2@jh.edu::f35eb57a-cee3-4947-a1db-53685d7bf715" providerId="AD" clId="Web-{9E77171E-5629-FC9E-6E2C-F10403C58D03}" dt="2023-02-10T12:37:33.056" v="31" actId="14100"/>
          <ac:spMkLst>
            <pc:docMk/>
            <pc:sldMk cId="4208141894" sldId="267"/>
            <ac:spMk id="2" creationId="{BB12C91A-D3B1-1634-236E-D67F73CE44C8}"/>
          </ac:spMkLst>
        </pc:spChg>
        <pc:spChg chg="mod">
          <ac:chgData name="Kalen Clifton" userId="S::kclifto2@jh.edu::f35eb57a-cee3-4947-a1db-53685d7bf715" providerId="AD" clId="Web-{9E77171E-5629-FC9E-6E2C-F10403C58D03}" dt="2023-02-10T12:37:06.556" v="26" actId="1076"/>
          <ac:spMkLst>
            <pc:docMk/>
            <pc:sldMk cId="4208141894" sldId="267"/>
            <ac:spMk id="112" creationId="{00000000-0000-0000-0000-000000000000}"/>
          </ac:spMkLst>
        </pc:spChg>
        <pc:spChg chg="mod">
          <ac:chgData name="Kalen Clifton" userId="S::kclifto2@jh.edu::f35eb57a-cee3-4947-a1db-53685d7bf715" providerId="AD" clId="Web-{9E77171E-5629-FC9E-6E2C-F10403C58D03}" dt="2023-02-10T12:37:06.556" v="27" actId="1076"/>
          <ac:spMkLst>
            <pc:docMk/>
            <pc:sldMk cId="4208141894" sldId="267"/>
            <ac:spMk id="113" creationId="{00000000-0000-0000-0000-000000000000}"/>
          </ac:spMkLst>
        </pc:spChg>
        <pc:spChg chg="del">
          <ac:chgData name="Kalen Clifton" userId="S::kclifto2@jh.edu::f35eb57a-cee3-4947-a1db-53685d7bf715" providerId="AD" clId="Web-{9E77171E-5629-FC9E-6E2C-F10403C58D03}" dt="2023-02-10T12:35:35.646" v="19"/>
          <ac:spMkLst>
            <pc:docMk/>
            <pc:sldMk cId="4208141894" sldId="267"/>
            <ac:spMk id="114" creationId="{00000000-0000-0000-0000-000000000000}"/>
          </ac:spMkLst>
        </pc:spChg>
        <pc:picChg chg="mod modCrop">
          <ac:chgData name="Kalen Clifton" userId="S::kclifto2@jh.edu::f35eb57a-cee3-4947-a1db-53685d7bf715" providerId="AD" clId="Web-{9E77171E-5629-FC9E-6E2C-F10403C58D03}" dt="2023-02-10T12:37:06.556" v="25" actId="1076"/>
          <ac:picMkLst>
            <pc:docMk/>
            <pc:sldMk cId="4208141894" sldId="267"/>
            <ac:picMk id="111" creationId="{00000000-0000-0000-0000-000000000000}"/>
          </ac:picMkLst>
        </pc:picChg>
      </pc:sldChg>
      <pc:sldChg chg="addSp delSp modSp add replId">
        <pc:chgData name="Kalen Clifton" userId="S::kclifto2@jh.edu::f35eb57a-cee3-4947-a1db-53685d7bf715" providerId="AD" clId="Web-{9E77171E-5629-FC9E-6E2C-F10403C58D03}" dt="2023-02-10T12:39:32.576" v="46" actId="14100"/>
        <pc:sldMkLst>
          <pc:docMk/>
          <pc:sldMk cId="3054775596" sldId="268"/>
        </pc:sldMkLst>
        <pc:spChg chg="add mod">
          <ac:chgData name="Kalen Clifton" userId="S::kclifto2@jh.edu::f35eb57a-cee3-4947-a1db-53685d7bf715" providerId="AD" clId="Web-{9E77171E-5629-FC9E-6E2C-F10403C58D03}" dt="2023-02-10T12:39:32.576" v="46" actId="14100"/>
          <ac:spMkLst>
            <pc:docMk/>
            <pc:sldMk cId="3054775596" sldId="268"/>
            <ac:spMk id="2" creationId="{C1822A4B-C6D6-B126-029E-BE80D60D05A1}"/>
          </ac:spMkLst>
        </pc:spChg>
        <pc:spChg chg="mod">
          <ac:chgData name="Kalen Clifton" userId="S::kclifto2@jh.edu::f35eb57a-cee3-4947-a1db-53685d7bf715" providerId="AD" clId="Web-{9E77171E-5629-FC9E-6E2C-F10403C58D03}" dt="2023-02-10T12:39:07.263" v="38" actId="1076"/>
          <ac:spMkLst>
            <pc:docMk/>
            <pc:sldMk cId="3054775596" sldId="268"/>
            <ac:spMk id="112" creationId="{00000000-0000-0000-0000-000000000000}"/>
          </ac:spMkLst>
        </pc:spChg>
        <pc:spChg chg="mod">
          <ac:chgData name="Kalen Clifton" userId="S::kclifto2@jh.edu::f35eb57a-cee3-4947-a1db-53685d7bf715" providerId="AD" clId="Web-{9E77171E-5629-FC9E-6E2C-F10403C58D03}" dt="2023-02-10T12:39:07.263" v="39" actId="1076"/>
          <ac:spMkLst>
            <pc:docMk/>
            <pc:sldMk cId="3054775596" sldId="268"/>
            <ac:spMk id="113" creationId="{00000000-0000-0000-0000-000000000000}"/>
          </ac:spMkLst>
        </pc:spChg>
        <pc:spChg chg="del">
          <ac:chgData name="Kalen Clifton" userId="S::kclifto2@jh.edu::f35eb57a-cee3-4947-a1db-53685d7bf715" providerId="AD" clId="Web-{9E77171E-5629-FC9E-6E2C-F10403C58D03}" dt="2023-02-10T12:39:00.169" v="36"/>
          <ac:spMkLst>
            <pc:docMk/>
            <pc:sldMk cId="3054775596" sldId="268"/>
            <ac:spMk id="114" creationId="{00000000-0000-0000-0000-000000000000}"/>
          </ac:spMkLst>
        </pc:spChg>
        <pc:picChg chg="mod modCrop">
          <ac:chgData name="Kalen Clifton" userId="S::kclifto2@jh.edu::f35eb57a-cee3-4947-a1db-53685d7bf715" providerId="AD" clId="Web-{9E77171E-5629-FC9E-6E2C-F10403C58D03}" dt="2023-02-10T12:39:07.263" v="37" actId="1076"/>
          <ac:picMkLst>
            <pc:docMk/>
            <pc:sldMk cId="3054775596" sldId="268"/>
            <ac:picMk id="1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42f1d02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42f1d02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42f1d02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42f1d02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44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42f1d02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42f1d02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2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ab41217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ab41217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e42f1d0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e42f1d0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e42f1d0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e42f1d02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e42f1d0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e42f1d0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e42f1d0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e42f1d02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e42f1d02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e42f1d02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e42f1d02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e42f1d02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e42f1d0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e42f1d02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/>
              <a:t>Data Types Review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 dirty="0"/>
              <a:t>Feb 10,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Of Encodings For Different Data Types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l="77083" r="-67" b="283"/>
          <a:stretch/>
        </p:blipFill>
        <p:spPr>
          <a:xfrm>
            <a:off x="7449341" y="1118595"/>
            <a:ext cx="1656203" cy="340673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7644489" y="3116391"/>
            <a:ext cx="600950" cy="20365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7696244" y="3902034"/>
            <a:ext cx="494400" cy="17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5550" y="4820400"/>
            <a:ext cx="907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(Image credit: Munzner, Visualization Analysis and Design, 2014; adapted from Mackinlay, Automating the Design of Graphical Presentations of Relational Information, 1986)</a:t>
            </a:r>
            <a:endParaRPr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CD233-2FE4-E2B0-0E19-DCBC2D68F88E}"/>
              </a:ext>
            </a:extLst>
          </p:cNvPr>
          <p:cNvSpPr txBox="1"/>
          <p:nvPr/>
        </p:nvSpPr>
        <p:spPr>
          <a:xfrm>
            <a:off x="362273" y="1054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favorite menu items at a restaurant (#7, #3, #12)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Of Encodings For Different Data Types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l="53262" r="32885" b="142"/>
          <a:stretch/>
        </p:blipFill>
        <p:spPr>
          <a:xfrm>
            <a:off x="7158748" y="1070163"/>
            <a:ext cx="998245" cy="341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7334524" y="3087333"/>
            <a:ext cx="630009" cy="17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7405880" y="2316661"/>
            <a:ext cx="494400" cy="17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5550" y="4820400"/>
            <a:ext cx="907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(Image credit: Munzner, Visualization Analysis and Design, 2014; adapted from Mackinlay, Automating the Design of Graphical Presentations of Relational Information, 1986)</a:t>
            </a:r>
            <a:endParaRPr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2C91A-D3B1-1634-236E-D67F73CE44C8}"/>
              </a:ext>
            </a:extLst>
          </p:cNvPr>
          <p:cNvSpPr txBox="1"/>
          <p:nvPr/>
        </p:nvSpPr>
        <p:spPr>
          <a:xfrm>
            <a:off x="362273" y="1103286"/>
            <a:ext cx="42155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levels of spice (mild, medium, hot, extra hot)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Of Encodings For Different Data Types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l="27572" r="57633" b="142"/>
          <a:stretch/>
        </p:blipFill>
        <p:spPr>
          <a:xfrm>
            <a:off x="7594637" y="1031417"/>
            <a:ext cx="1066095" cy="341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7901180" y="3242315"/>
            <a:ext cx="494400" cy="17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7899889" y="2481330"/>
            <a:ext cx="494400" cy="17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5550" y="4820400"/>
            <a:ext cx="907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(Image credit: Munzner, Visualization Analysis and Design, 2014; adapted from Mackinlay, Automating the Design of Graphical Presentations of Relational Information, 1986)</a:t>
            </a:r>
            <a:endParaRPr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22A4B-C6D6-B126-029E-BE80D60D05A1}"/>
              </a:ext>
            </a:extLst>
          </p:cNvPr>
          <p:cNvSpPr txBox="1"/>
          <p:nvPr/>
        </p:nvSpPr>
        <p:spPr>
          <a:xfrm>
            <a:off x="313841" y="1142031"/>
            <a:ext cx="36730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cloud coverage (75%, 0%, 100%)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7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end of this lesson students should be able to:​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 data into data types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how appropriate a visual channel is given data of a specified type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0" y="4820400"/>
            <a:ext cx="5979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This lesson is heavily built on https://jef.works/genomic-data-visualization-2022/course/1-data-visualization-theory/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qualitative characteristics. Categorical data can take on numerical values, but those numbers don’t have mathematical meaning and the order isn't meaningful.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qualitative characteristics. Categorical data can take on numerical values, but those numbers don’t have mathematical meaning and the order isn't meaningful.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shapes (circle, square, triangle,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majors at a university (Public Health, Applied Math, Neuroscience,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BINGO spaces called (B7, I25, B2, G50, N38, O70, G46, I30)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menu items at a restaurant (#7, #3, #12)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 Data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represent qualitative characteristics that have meaningful ordering. Ordinal data fall into categories, but when numbers are placed on the categories they have meaning regarding directionality but not distance between categories.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 Data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qualitative characteristics that have meaningful ordering. Ordinal data fall into categories, but when numbers are placed on the categories they have meaning regarding directionality but not distance between categories.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 in college (freshman, sophomore, junior, senior)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 of spice (mild, medium, hot, extra hot)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height (short, tall)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 brackets ($0–$19,999, $20,000–$39,999, $40,000–$59,999)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Data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represent numerical values. Values can be interpreted mathematically, i.e. between two values you can observe meaningful direction and distance.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Data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 numerical values. Values can be interpreted mathematically, i.e. between two values you can observe meaningful direction and distance.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rates (60 bpm, 118bpm, 95bpm)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coverage (75%, 0%, 100%)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trip length (0.48 km, 3725 km, 12,880 km)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Of Encodings For Different Data Types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12" y="1167027"/>
            <a:ext cx="720577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35550" y="4820400"/>
            <a:ext cx="907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(Image credit: Munzner, Visualization Analysis and Design, 2014; adapted from Mackinlay, Automating the Design of Graphical Presentations of Relational Information, 1986)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Data Types Review</vt:lpstr>
      <vt:lpstr>Lesson Objectives</vt:lpstr>
      <vt:lpstr>Categorical Data</vt:lpstr>
      <vt:lpstr>Categorical Data</vt:lpstr>
      <vt:lpstr>Ordinal Data</vt:lpstr>
      <vt:lpstr>Ordinal Data</vt:lpstr>
      <vt:lpstr>Quantitative Data</vt:lpstr>
      <vt:lpstr>Quantitative Data</vt:lpstr>
      <vt:lpstr>Ranking Of Encodings For Different Data Types</vt:lpstr>
      <vt:lpstr>Ranking Of Encodings For Different Data Types</vt:lpstr>
      <vt:lpstr>Ranking Of Encodings For Different Data Types</vt:lpstr>
      <vt:lpstr>Ranking Of Encodings For Different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cp:revision>34</cp:revision>
  <dcterms:modified xsi:type="dcterms:W3CDTF">2023-02-10T12:55:55Z</dcterms:modified>
</cp:coreProperties>
</file>