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84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9"/>
    <p:restoredTop sz="96327"/>
  </p:normalViewPr>
  <p:slideViewPr>
    <p:cSldViewPr snapToGrid="0">
      <p:cViewPr>
        <p:scale>
          <a:sx n="124" d="100"/>
          <a:sy n="124" d="100"/>
        </p:scale>
        <p:origin x="4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07:1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12724 24575,'3'28'0,"3"6"0,-1 2 0,-2 19 0,1-8 0,1 2 0,-3-11 0,1 0-1433,-3 1 1,1 0 1432,1 3 0,1-1 0,-3-6 0,0 0 93,0 2 0,0 0-93,-2-5 0,-1-1 0,3 3 0,-1 0 0,-1 0 0,0 0 0,-1-3 0,1 1 0,2 5 0,-1 1 317,-4-3 1,1-1-318,3 1 0,0 0 0,-1-1 0,-1 0-354,1-3 1,0-1 353,-1 1 0,0 0 0,-2-1 0,0 1 0,0 0 0,0-1 0,-1 25 0,1-25 0,1 0 0,-1 18 0,2-18 0,0 0 0,-5 18 0,7 5 0,-8-6 0,4-1 1388,0-5-1388,1-3 578,2-16-578,1-3 0,-1-10 0,4 0 785,1 0-785,1 0 0,-1 0 0,-1 0 0,-2-1 0,-3 5 0,2 1 0,-1 3 0,2 0 0,0 0 0,-3 0 0,3 0 0,-3 7 0,1 2 0,-3 13 0,2-10 0,-4 8 0,6-18 0,-3 5 0,4-11 0,0 3 0,0-6 0,0 7 0,0-4 0,0 4 0,-2 0 0,4 0 0,-7 0 0,7 14 0,-5-3 0,3 5 0,0-10 0,0-6 0,0-3 0,3 2 0,-2-6 0,4 6 0,-1-8 0,4 0 0,1-4 0,7-1 0,-1-1 0,12 4 0,-8-5 0,11 3 0,-4-1 0,12 2 0,-5 4 0,6 3 0,-1-3 0,-4 6 0,11-5 0,-5 2 0,6-6 0,8-2 0,-6-4 0,-19 0 0,2 0 0,23 0 0,1-4 0,-2 3 0,-6-4 0,0 5 0,-1-4 0,-6 7 0,12-7 0,-11 8 0,6-4 0,-14-2 0,0 0 0,12-3 0,-9 0 0,2 0 0,-10 0 0,-1 0 0,3 2 0,1 0-221,0-1 0,-1-1 221,25 4 0,-25-3 0,0-1 0,25 4 0,-25-3 0,1-1 0,-1 2 0,1 0 0,3 0 0,0 0 0,-6-1 0,1 0 0,4 1 0,0 0 0,22-2 0,-22 2 0,2 1-614,-1 2 1,1 0 613,3 0 0,1 0 0,-1-2 0,0-1 0,-3 3 0,0-1 0,2-4 0,0 0 0,-2 4 0,0 1-76,3-2 1,0-1 75,1 3 0,-1 0 0,0 0 0,0 0 0,0 0 0,0 0 0,0 0 0,1 0-710,2 0 0,1 0 710,-3 3 0,0-1 0,2-1 0,1-1 0,-4 3 0,0-1 0,0-2 0,0 0 0,3 0 0,1 0 0,0 0 0,1 0 0,2 0 0,1 0 0,-3 0 0,-1 0 0,-3 0 0,-2 0-226,-6 0 0,-1 0 226,24 0 1095,-14 0-1095,-8 0 542,-9 0-542,-9 0 1517,2 3-1517,-6-3 538,2 3-538,-11-5 0,2 1 0,-7-1 0</inkml:trace>
  <inkml:trace contextRef="#ctx0" brushRef="#br0" timeOffset="1115">3241 11920 24575,'5'10'0,"4"8"0,5 20 0,0 10 0,-4-15 0,-1 2 0,-2 0 0,-2 0 0,3-3 0,-1-1 0,1 12 0,-3-21 0,-3-18 0</inkml:trace>
  <inkml:trace contextRef="#ctx0" brushRef="#br0" timeOffset="1349">3315 11757 24575,'7'27'0,"9"6"0,-1 7 0,-4-14 0,1 2 0,1 2 0,-1 1 0,-1 1 0,0-1 0,2 0 0,-1-1 0,3 17 0,-2-21 0,-8-11 0,-1-13 0</inkml:trace>
  <inkml:trace contextRef="#ctx0" brushRef="#br0" timeOffset="1874">3278 11906 8191,'-9'-4'0,"4"-5"5063,10-4-5063,6-11 0,12-6 0,2 5 2818,2 2-2818,-4 18 1719,1 10-1719,-2 10 6784,0 2-6784,-9 0 0,-7-1 0,-6-6 0,-6 6 0,-14 6 0,1 1 0,-17 8 0,4-5 0,4-5 0,2-5 0,16-6 0,7-7 0,18 5 0,6-7 0,31-3 0,-2-7 0,4-3 0,-14 5 0,1-1 0,16-3 0,-5 1 0,-16 5 0,-12 9 0,-20-3 0,-2 3 0</inkml:trace>
  <inkml:trace contextRef="#ctx0" brushRef="#br0" timeOffset="2268">3529 11467 8191,'1'-12'0,"1"0"5063,11 6-5063,-4 0 2818,8 5-2818,-9 8 1719,3 5-1719,-8 5 6784,-1 6-6784,-2 2 0,0 14 0,-2-16 0,4 3 0,4-19 0,12-6 0,7-2 0,7-11 0,0 3 0,-10-1 0,-7 6 0,-11 2 0</inkml:trace>
  <inkml:trace contextRef="#ctx0" brushRef="#br0" timeOffset="3532">5157 13176 24575,'-2'-11'0,"-4"6"0,1-2 0,-4 10 0,0 14 0,4-10 0,2 8 0</inkml:trace>
  <inkml:trace contextRef="#ctx0" brushRef="#br0" timeOffset="4002">5203 13627 24575,'-9'-6'0,"2"-1"0,-5-3 0,-6 4 0,1 7 0,-1 5 0,22-10 0,-1 1 0,10-12 0,-18 10 0,-2 15 0,1-5 0,0 10 0,10-13 0</inkml:trace>
  <inkml:trace contextRef="#ctx0" brushRef="#br0" timeOffset="4298">5430 13395 8191,'-4'-5'0,"1"5"5063,15-16-5063,-6 12 2818,13-18-2818,-22 29 429,4-4 1,-8 9 0,7-8 0</inkml:trace>
  <inkml:trace contextRef="#ctx0" brushRef="#br0" timeOffset="4606">5569 13779 24575,'-5'-3'0,"1"1"0</inkml:trace>
  <inkml:trace contextRef="#ctx0" brushRef="#br0" timeOffset="4915">5222 14042 8191,'-9'0'0,"6"-5"0,-1 4 0,6-3 0</inkml:trace>
  <inkml:trace contextRef="#ctx0" brushRef="#br0" timeOffset="5642">7413 13368 8191,'-6'-7'0,"-1"4"5063,0 6-5063,2 3 2818,10-12-2818,-6-1 1719,4-6-1719,-9 9 6784,0 9-6784,5 4 0,0-4 0,3-1 0</inkml:trace>
  <inkml:trace contextRef="#ctx0" brushRef="#br0" timeOffset="6066">7216 13694 8191,'-9'-7'0,"0"0"5063,2 10-5063,6-1 2818,4 2-2818,1-8 429,-4-6 1,-1 1 0,-3 5 0</inkml:trace>
  <inkml:trace contextRef="#ctx0" brushRef="#br0" timeOffset="6475">7432 13822 24575,'-7'1'0,"0"-2"0,-6 4 0,3 0 0,0 7 0,5-1 0,7-4 0,7 1 0,1-7 0,2 3 0,-5 0 0,-2-1 0,-3 3 0</inkml:trace>
  <inkml:trace contextRef="#ctx0" brushRef="#br0" timeOffset="6819">7631 13647 24575,'-10'7'0,"4"0"0,2 2 0,7-6 0,1-7 0,4-8 0,0-1 0,-9 8 0,-2 6 0,2 8 0,-2-4 0,7-1 0</inkml:trace>
  <inkml:trace contextRef="#ctx0" brushRef="#br0" timeOffset="8874">9859 13825 8191,'-3'-2'0,"4"1"5063,9-6-5063,17 5 2818,13-1-2818,-11 3 0,3 0 0,6 2 0,1 1 0,5 0 0,3 1 0,5 1 0,2 1-177,-14-1 1,0-1 0,1 0 176,2-2 0,0 0 0,1 0 0,-1 2 0,0 0 0,0-1 0,2-2 0,0 0 0,0-2 0,-2 2 0,1-1 0,-2-1 0,-2 0 0,-2-2 0,0 1 2835,17-1 1,-5-1-2836,-17 1 0,-3 1 0,12 4 0,-29 2 0,-14-1 0,-2 1 0,-1-4 0</inkml:trace>
  <inkml:trace contextRef="#ctx0" brushRef="#br0" timeOffset="9199">11143 13771 24575,'31'-7'0,"-1"9"0,-4 2 0,0 15 0,-10-6 0,-2 7 0,-6-3 0,-5-4 0,-3 3 0,-2-6 0,-4 6 0,-12-2 0,4-2 0,-11-1 0,16-8 0,1-1 0</inkml:trace>
  <inkml:trace contextRef="#ctx0" brushRef="#br0" timeOffset="11674">12419 15098 24575,'24'5'0,"1"0"0,13-9 0,16-2 0,-24 1 0,3-1-1319,10 0 1,3 1 1318,0 2 0,1 0 0,-10-1 0,1 0 0,0 1 0,15 2 0,2 1 0,-3-2 0,4 0 0,-4 0 0,-14 2 0,-2 0 0,1 0 0,12 0 0,1 0 0,-4 0 0,-2 3 0,-3-1 0,1-2 0,-1 1-269,-6 4 0,0 0 269,2-2 0,0 0 0,-5 2 0,-1 0 0,7-2 0,-1 0 0,-6 2 0,1-1 0,5-3 0,1-1 0,-1 2 0,2 1 0,3-3 0,1 0 0,-2-1 0,2 2 0,13 0 0,-2 3 0,-15 0 0,-1 2 0,7-1 0,-1 1 0,-13 1 0,-3 1 0,20 1-374,-18-4 1,0 0 373,25 0 0,-22-4 0,2-2 0,0 1 0,0-1 0,3-2 0,0 1 0,0 2 0,0 0 0,-3 0 0,0 0 0,-1 0 0,0 0 0,-3 0 0,-1 0 0,4 2 0,0 1 0,1-3 0,0 1 0,6 1 0,1 1 0,-3-3 0,0 0 0,5 0 0,1 0 0,-2-3 0,-1 1 0,0 1 0,1 0 0,2 1 0,-1 0 901,-5 1 1,0 0-902,6 1 0,0 1 0,-3-3 0,0 0-89,1 0 1,-1 0 88,-3 0 0,-2 0 235,-5-2 1,-2 0-236,16 1 0,-17-4 0,-14 5 0,-11 0 0</inkml:trace>
  <inkml:trace contextRef="#ctx0" brushRef="#br0" timeOffset="12526">12121 11720 24575,'0'38'0,"1"-10"0,1 4 0,4 9 0,2 5 0,-1-1-332,-4-7 0,0-1 1,0 1 331,4 13 0,1 3 0,-2-5-432,-5-5 0,-1-4 432,4-7 0,1-4 0,-4 1 0,2-15 0</inkml:trace>
  <inkml:trace contextRef="#ctx0" brushRef="#br0" timeOffset="12752">12292 11751 24575,'1'33'0,"2"15"0,2-17 0,0 1-795,-1 6 0,-2 1 795,1-1 0,-1 0 0,-4 1 0,-1-2 0,1-4 0,-1-3 0,-3 13 0,2-21 0,4-18 0</inkml:trace>
  <inkml:trace contextRef="#ctx0" brushRef="#br0" timeOffset="13284">12137 11999 8191,'-13'-4'0,"6"-6"5063,12 3-5063,13-9 2818,14 1-2818,15-3 0,-20 7 0,0 2 859,4 5 1,0 1-860,17-5 6784,-13 17-6784,-16-4 0,-12 7 0,-2 12 0,-8-4 0,-5 14 0,-4-15 0,-13 9 0,-1-5 0,-15 1 0,-2-5 0,10-7 0,6-6 0,18 5 0,13-5 0,12 10 0,16-8 0,14 9 0,-18-11 0,-1-1 0,1 6 0,-1 1 0,26 4 0,-19 3 0,-1 1 0,-18-4 0,5 1 0,-13-8 0,0-4 0</inkml:trace>
  <inkml:trace contextRef="#ctx0" brushRef="#br0" timeOffset="13565">12543 11697 8943,'2'6'0,"2"-3"5116,4 20-5116,7 20 0,-1-6 676,4 9 0,-14-30 0,1-9 0</inkml:trace>
  <inkml:trace contextRef="#ctx0" brushRef="#br0" timeOffset="18092">5061 14731 24575,'-10'5'0,"3"-1"0,4 12 0,11-5 0,-2-6 0,4-5 0,-7-9 0,-4 0 0,-13 1 0,5 6 0,-9 7 0,21-1 0,-6 4 0,10-8 0</inkml:trace>
  <inkml:trace contextRef="#ctx0" brushRef="#br0" timeOffset="18459">5300 14569 8191,'-16'10'0,"7"-2"5063,4 0-5063,9-16 2818,0 5-2818,-5-7 1719,-4 14-1719,1 3 1696,6 2 0,-1-4 0,1-1 0</inkml:trace>
  <inkml:trace contextRef="#ctx0" brushRef="#br0" timeOffset="18844">5313 15077 24575,'-3'-9'0,"1"0"0,2 0 0,-2 0 0,-2 8 0,-2 5 0,-1 10 0,4-1 0,0 0 0,11-6 0,-2-4 0,6-5 0,4-12 0,-7 4 0,2-6 0,-9 11 0,-2 1 0</inkml:trace>
  <inkml:trace contextRef="#ctx0" brushRef="#br0" timeOffset="19207">5497 14781 24575,'-8'5'0,"3"-1"0,5 9 0,8-11 0,1-6 0,2-4 0,-6-5 0,-3 4 0,-9 1 0,1 6 0,-5 4 0,7 4 0,2 3 0,2-4 0,0-1 0</inkml:trace>
  <inkml:trace contextRef="#ctx0" brushRef="#br0" timeOffset="19499">5579 14949 24575,'5'-12'0,"1"-2"0,-9 16 0,9-6 0,-11 12 0,9-6 0</inkml:trace>
  <inkml:trace contextRef="#ctx0" brushRef="#br0" timeOffset="20204">7191 14655 24575,'-9'-4'0,"0"5"0,4 2 0,-2 6 0,11-4 0,0-9 0,1-2 0,0-6 0,-9 5 0,-1 4 0,-5 9 0,7 2 0,-2 1 0,7-5 0</inkml:trace>
  <inkml:trace contextRef="#ctx0" brushRef="#br0" timeOffset="20643">7048 14937 24575,'4'5'0,"1"-3"0,5-10 0,-2 0 0,-7 3 0,2 4 0,-2 2 0,2 0 0,0-5 0</inkml:trace>
  <inkml:trace contextRef="#ctx0" brushRef="#br0" timeOffset="21028">7283 14853 8191,'-6'7'0,"5"1"5063,-1-1-5063,6 2 2818,3-2-2818,0 0 1719,2-7-1719,-4 6 6784,3-5-6784,-5-1 0,3-3 0,-3-2 0,-1 1 0</inkml:trace>
  <inkml:trace contextRef="#ctx0" brushRef="#br0" timeOffset="21393">7386 14698 8191,'-9'-2'0,"8"-4"5063,5-1-5063,4-2 2818,-4 7-2818,1 3 0,-8 4 0,7-1 0</inkml:trace>
  <inkml:trace contextRef="#ctx0" brushRef="#br0" timeOffset="21745">7537 14857 24575,'2'7'0,"1"-1"0,6-4 0,-4 2 0,3-3 0,-7 3 0,3-6 0</inkml:trace>
  <inkml:trace contextRef="#ctx0" brushRef="#br0" timeOffset="22082">7700 14535 8191,'-4'-1'0,"1"2"0,-1 4 0,2-1 0</inkml:trace>
  <inkml:trace contextRef="#ctx0" brushRef="#br0" timeOffset="26390">12610 15138 24575,'-3'-9'0,"-3"2"0,1 4 0,-2 5 0,3 5 0,4 2 0,4-4 0,1-5 0,3-5 0,-5-4 0,1 0 0,-8 2 0,-1 3 0,-4 6 0,4-1 0,1 3 0</inkml:trace>
  <inkml:trace contextRef="#ctx0" brushRef="#br0" timeOffset="26859">12891 15106 8191,'-6'-5'0,"-1"3"5063,-2 2-5063,0 4 2818,2 3-2818,2 2 1719,5 0-1719,8-7 6784,4-3-6784,0-11 0,-2 1 0,-10-5 0,-2 8 0,-6 0 0,1 10 0,-3 6 0,5 6 0,-1-1 0,11-2 0,1-8 0,2-1 0,-4-4 0</inkml:trace>
  <inkml:trace contextRef="#ctx0" brushRef="#br0" timeOffset="27291">13050 15068 8191,'-1'-5'0,"-6"15"5063,0-3-5063,-3 13 2818,15-15-2818,3-9 1719,4-2-1719,-4-8 6784,-8 5-6784,-5 6 0,-2 4 0,0 9 0,6-4 0,0 2 0,5-8 0</inkml:trace>
  <inkml:trace contextRef="#ctx0" brushRef="#br0" timeOffset="27699">13165 15086 8191,'-5'1'0,"-1"2"5063,8 10-5063,-3-3 2818,11-2-2818,-3-11 1719,4-7-1719,-5-7 6784,-7 5-6784,-4 4 0,-2 10 0,0 3 0,2 4 0,3-4 0,0-1 0</inkml:trace>
  <inkml:trace contextRef="#ctx0" brushRef="#br0" timeOffset="28747">13359 15099 24575,'-3'-7'0,"5"-3"0,1 0 0,-2 3 0,-4 8 0,-6 9 0,5 0 0,-1 3 0,9-8 0,1-3 0,4-7 0,-4 2 0,-1-1 0</inkml:trace>
  <inkml:trace contextRef="#ctx0" brushRef="#br0" timeOffset="29666">14280 15184 8191,'7'-5'0,"-2"-5"5063,0 2-5063,-5-4 2818,-4 3-2818,-3 2 1719,-6 2-1719,5 7 6784,-2 7-6784,7 1 0,0 2 0,7-5 0,1 0 0,4-7 0,1-6 0,-6-2 0,-4-1 0,-3 9 0,2 9 0,1-3 0,3 1 0</inkml:trace>
  <inkml:trace contextRef="#ctx0" brushRef="#br0" timeOffset="30059">14462 15170 8191,'-9'-7'0,"0"2"5063,0 0-5063,0 7 2818,2 11-2818,14-2 1719,0-1-1719,20-20 6784,-17 1-6784,3-9 0,-15 9 0,-2 2 0,-4 2 0,-1 5 0,2 5 0,1 2 0,5 2 0,4-2 0,4-3 0,5-4 0,-6-1 0,2-2 0</inkml:trace>
  <inkml:trace contextRef="#ctx0" brushRef="#br0" timeOffset="30440">14658 15141 8191,'-14'3'0,"3"4"5063,7 1-5063,2 6 2818,8 5-2818,0-7 1719,9-5-1719,-5-9 6784,4-10-6784,-7 2 0,-4-6 0,-5 8 0,-5-1 0,-6 13 0,14 4 0,-7 0 0,14-2 0</inkml:trace>
  <inkml:trace contextRef="#ctx0" brushRef="#br0" timeOffset="30753">14797 15150 8191,'-9'2'0,"0"3"5063,4 2-5063,3 1 2818,10 0-2818,3-6 1719,1-4-1719,0-6 6784,-9-4-6784,-3 6 0,-5-4 0,-4 12 0,-4-1 0,3 5 0,16 5 0,-7-5 0,16 1 0</inkml:trace>
  <inkml:trace contextRef="#ctx0" brushRef="#br0" timeOffset="31516">15544 15248 24575,'-7'5'0,"2"-1"0,10 7 0,5-9 0,7-5 0,6-8 0,-10 0 0,4-1 0,-25-3 0,3 8 0,-14-4 0,5 16 0,-3 2 0,3 7 0,5-3 0,5 1 0,13-7 0,-2-5 0,10-6 0,-10-3 0,0-1 0,-10 3 0,-4 4 0,2 1 0,1 4 0</inkml:trace>
  <inkml:trace contextRef="#ctx0" brushRef="#br0" timeOffset="31900">15778 15183 24575,'-10'1'0,"1"6"0,10 10 0,2-4 0,9-1 0,-2-12 0,3-5 0,-3-5 0,-5 0 0,-4-1 0,-9 9 0,-3 8 0,6 1 0,4 1 0,6-6 0,-1-2 0</inkml:trace>
  <inkml:trace contextRef="#ctx0" brushRef="#br0" timeOffset="32238">15967 15199 8191,'-9'-2'0,"2"6"5063,-2 6-5063,6 1 2818,3 4-2818,8-16 1719,6-3-1719,0-10 6784,-5 3-6784,-6-2 0,-18 12 0,6-1 0,-6 10 0,18-7 0,-1 2 0,6-5 0</inkml:trace>
  <inkml:trace contextRef="#ctx0" brushRef="#br0" timeOffset="33049">16463 15182 8663,'5'-2'0,"-1"1"5104,9-1-5104,-4 0 2748,4 4-2748,7-2 0,12 0 0,14 5 0,2-4 0,-18 3 0,0 1 827,1-4 0,0-1-827,0 2 0,1 1 0,5-3 0,0 0 2670,-2-3 1,0 1-2671,0 1 0,0 1 0,20-9 0,-17 8 0,-22-2 0,-8 3 0</inkml:trace>
  <inkml:trace contextRef="#ctx0" brushRef="#br0" timeOffset="33627">16651 15207 8191,'-9'-3'0,"0"1"5063,-3 7-5063,3 4 2818,5 0-2818,10-1 1719,7-8-1719,1-5 6784,-4-2-6784,-3-3 0,-12 0 0,-3 8 0,-5-1 0,-1 14 0,7-3 0,3 4 0,6-5 0,9-2 0,9-4 0,-9-1 0,3 0 0</inkml:trace>
  <inkml:trace contextRef="#ctx0" brushRef="#br0" timeOffset="33966">16834 15174 8191,'-10'0'0,"1"2"5063,0 0-5063,2 8 2818,4 2-2818,9-2 1719,13-8-1719,4-12 6784,-3-1-6784,-10-3 0,-23 12 0,3 1 0,-9 9 0,18-3 0,6-1 0,1-2 0,1-2 0</inkml:trace>
  <inkml:trace contextRef="#ctx0" brushRef="#br0" timeOffset="34474">17030 15185 24575,'-7'1'0,"4"2"0,12 5 0,12-9 0,-2 0 0,2-7 0,-10 1 0,-7 0 0,-6 2 0,-3 3 0,-4 5 0,2 3 0,3 1 0,5 0 0,4-3 0,8-2 0,7-5 0,-5 0 0,2-5 0,-20 1 0,-1 2 0,-9 1 0,4 6 0,1 6 0,3-4 0,3 3 0</inkml:trace>
  <inkml:trace contextRef="#ctx0" brushRef="#br0" timeOffset="49179">5136 13230 8191,'-5'-4'0,"1"-1"5063,0-2-5063,-1 5 2818,-2 4-2818,2 5 1719,3 2-1719,10-4 6784,-2-3-6784,4-7 0,-5-5 0,-7 0 0,-7 1 0,-1 9 0,-1 9 0,6 1 0,7 0 0,6-5 0,2-7 0,4-7 0,-9-5 0,-5-3 0,-5 6 0,-9 0 0,4 8 0,-3 5 0,3 6 0,5 2 0,2 3 0,11-8 0,3-1 0,-1-4 0,-3 0 0</inkml:trace>
  <inkml:trace contextRef="#ctx0" brushRef="#br0" timeOffset="49899">5414 13331 24575,'-9'0'0,"2"2"0,2 9 0,3-1 0,4 2 0,3-7 0,2 1 0,2-7 0,0 0 0,0-5 0,-4-1 0,-6-2 0,-7 6 0,-2 4 0,-3 6 0,8 6 0,1-3 0,8 0 0,1-5 0,15-9 0,-10-1 0,8-9 0,-18 1 0,-2 1 0,-5 8 0,-2 25 0,4-4 0,6 11 0,4-18 0,3-7 0,-1-6 0,-2 0 0,-3-1 0</inkml:trace>
  <inkml:trace contextRef="#ctx0" brushRef="#br0" timeOffset="51024">5191 13662 8191,'-4'-7'0,"-6"4"5063,2 1-5063,-5 5 2818,3 7-2818,5-2 1719,7 0-1719,4-6 6784,7-6-6784,-7-3 0,-5-6 0,-4 5 0,-6 2 0,0 6 0,0 7 0,8-4 0,2 1 0</inkml:trace>
  <inkml:trace contextRef="#ctx0" brushRef="#br0" timeOffset="54708">13162 9359 8191,'-1'-4'0,"6"-1"5063,8 0-5063,11-1 2818,2 2-2818,12-3 0,15 6 0,-25 1 0,1 0 572,4 0 1,2 1-573,-1 1 0,0 1 0,0-3 0,1 0 0,6 0 0,1 0 1744,0 0 1,1 0-1745,2 0 0,1 0 0,3 0 0,0 0 0,-3 0 0,1 0 0,-2 0 0,3 0 0,-3 0 0,6 0 0,0 0 0,-6 0 0,3 0 0,-3 0 0,6 0 0,-2 0 0,4 0 0,0 0 0,0 0 0,0 0 0,-15-2 0,-1 0 0,1 0 0,16 2 0,0-1-1041,-1-2 0,0 1 1041,0 3 0,-1 3 0,-3-1 0,1 0 0,3 0 0,0 1-721,-3 1 1,0 0 720,-1-2 0,0 0 0,0 3 0,0 0 0,-5 0 0,-2-1-219,-3 1 0,-2-1 219,-5 0 0,-4 0 2291,12 4-2291,-11-3 535,-10-1 1,-14-4-1,-1-1 1</inkml:trace>
  <inkml:trace contextRef="#ctx0" brushRef="#br0" timeOffset="56604">5147 13186 8191,'-7'1'0,"2"-4"5063,6-7-5063,2 0 2818,11-4-2818,-1 4 1719,11 0-1719,8-1 6784,1 7-6784,-1 2 0,-2 6 0,-5 7 0,7 1 0,0 4 0,-4 4 0,6 2 0,-12 6 0,3 2 0,-9 16 0,-7-17 0,-2 8 0,-7-23 0,-3 2 0,-1-10 0,0 1 0,0-7 0</inkml:trace>
  <inkml:trace contextRef="#ctx0" brushRef="#br0" timeOffset="57333">5060 13229 24575,'-16'7'0,"5"-4"0,-6 8 0,7 0 0,-1 2 0,0 4 0,-1 1 0,3-1 0,0 13 0,5-3 0,4 18 0,13-9 0,4-5 0,3 0 0,16 7 0,-13-13 0,1-2 0,10-6 0,-8-6 0,-6-7 0,-8-2 0,-7-2 0,-1 0 0</inkml:trace>
  <inkml:trace contextRef="#ctx0" brushRef="#br0" timeOffset="68471">21660 15128 24575,'18'-6'0,"2"3"0,7-3 0,6 5 0,8-3 0,10 4 0,-9 0 0,-10-2 0,2-1-770,-3 3 1,1-1 769,6-4 0,1 0 0,-4 6 0,-1 1 0,0-4 0,0 1 0,-3 3 0,0 0 0,2-1 0,1-2 0,4 1 0,1 0 0,-1 0 0,2 0 186,3 0 1,3 0-187,-7-1 0,2-1 0,-2 0 0,7 2 0,1-1 0,-6 0 0,1-1 0,-1 0 0,2 2 0,-2 0-218,3 0 1,3 0 217,0 2 0,4 0 0,-3 0 0,4-2 0,0 1-889,-2 1 0,3 0 0,-4-1 889,-2-1 0,-1 0 0,5 0 0,2 0 0,-7 0 0,2 0 0,-2 0 0,-6 0 0,-2 0 0,1 0 0,7 0 0,2 0 0,-2 0 0,7 0 0,-2 0 159,-9 1 1,2 1 0,-3 0-160,9 1 0,0 0 0,-11-1 0,1 0 0,-2 0-801,8 3 1,-2 0 800,-5-2 0,1 0-375,8 0 0,0 1 375,-5 1 0,-1 0 0,6-4 0,2-1 0,-1 2 0,1 1 0,3 0 0,1-1 28,-1-1 1,0-1-29,-16 2 0,1 0 0,0 0 0,16 0 0,0 1 0,-17-1 0,1 0 0,-1 0 0,17 4 0,-1 0 0,-2 0 0,4 0-268,-6-2 1,3 0 0,0 0 267,3-2 0,0 0 0,0 0 0,-1 2 0,-1 0 0,-1-1 0,-2-3 0,-1 0 0,-3 1 0,1 4 0,-3 0 0,2-1 0,-1-2 0,1 1 0,0 1 0,-1 1 0,1 0 0,3-4 0,0-1 0,-4 5 0,3 0 0,-1-2 0,3-2 0,-2 2 0,4 3 0,-1-1 0,-5-2 0,2-2 0,-4 2 0,0 2 0,-3 0 0,1-2 0,-1 0 0,-6 2 0,0 0 318,2-1 1,0-2-319,-5 1 0,-1-1 0,3-2 0,0 0 0,-3 0 0,0 0 0,-1 0 0,1 0 0,0 0 0,-1 0 0,1-2 0,0-1 1090,23 2-1090,-1-8 0,-12 8 2450,4-7-2450,-4 3 805,-11-1 1,1 0-806,20-4 0,-17 4 0,-1-1 1097,15-7-1097,-18 8 0,0 1 0,-3-2 0,1 0-455,2 1 1,1 2 454,0-1 0,0-1 0,-1 1 0,1 0 0,-4 0 0,1 0-147,25-4 147,-7-1 0,8 0 0,0 5-976,1-4 976,-25 6 0,0 1-537,25-3 537,-25 2 0,1 1 0,24 2 0,-2 0 0,-6 0 0,-1 4 0,1-3 0,-1 7 0,-6-3 832,-8 2-832,-8 0 142,-11-2-142,0 0 249,0 3 1,-8-5 0,3 2 0</inkml:trace>
  <inkml:trace contextRef="#ctx0" brushRef="#br0" timeOffset="69958">25163 15106 24575,'-15'0'0,"4"11"0,-2 12 0,9 2 0,0-5 0,8-9 0,1-7 0,4-6 0,0-3 0,-2-4 0,-2 0 0,-5 0 0,-7 0 0,0 4 0,-8 6 0,4 8 0,0 5 0,7 0 0,16-5 0,-3-7 0,10-7 0,-14-2 0,-5-2 0,-1 4 0,-3 1 0</inkml:trace>
  <inkml:trace contextRef="#ctx0" brushRef="#br0" timeOffset="71444">24987 15506 8191,'-4'-5'0,"11"5"5063,2 11-5063,18 12 2818,-2 3-2818,2 7 1719,-4-8-1719,-10-4 6784,1-2-6784,-6-6 0,-5-3 0,-1-3 0</inkml:trace>
  <inkml:trace contextRef="#ctx0" brushRef="#br0" timeOffset="71660">25175 15508 8191,'-9'0'0,"0"0"5063,2 6-5063,-1 1 2818,2 6-2818,-6 7 1719,-4 12-1719,-2 1 6784,-3 6-6784,7-14 0,6-9 0,2-8 0</inkml:trace>
  <inkml:trace contextRef="#ctx0" brushRef="#br0" timeOffset="71941">25246 15656 8191,'-4'9'0,"1"-1"5063,1 1-5063,5 4 0,-3-7 0,3 1 0</inkml:trace>
  <inkml:trace contextRef="#ctx0" brushRef="#br0" timeOffset="72083">25266 15562 8191,'-3'-5'0,"1"1"0</inkml:trace>
  <inkml:trace contextRef="#ctx0" brushRef="#br0" timeOffset="73125">27339 15296 24575,'-12'-5'0,"2"4"0,-3 1 0,4 7 0,2-1 0,3 3 0,4 0 0,4-4 0,3-5 0,3-8 0,-5-2 0,0-3 0,-5 4 0,-4 0 0,-1 4 0,-7 4 0,3 9 0,5-2 0,10-4 0,2-5 0,-3-2 0,-17 18 0,3 0 0,-5 20 0,16-18 0,-1 0 0,3-11 0</inkml:trace>
  <inkml:trace contextRef="#ctx0" brushRef="#br0" timeOffset="73687">27127 15637 8191,'14'11'0,"-1"0"5063,19 25-5063,-6-5 2818,-4 4-2818,-5-7 429,-7-8 1,-7-12 0,-1-4 0</inkml:trace>
  <inkml:trace contextRef="#ctx0" brushRef="#br0" timeOffset="73866">27278 15587 24575,'-23'26'0,"2"2"0,-8 14 0,7 3 0,8-18 0,4 0 0,5-19 0,5-4 0</inkml:trace>
  <inkml:trace contextRef="#ctx0" brushRef="#br0" timeOffset="74067">27401 15760 8191,'-6'4'0,"-1"-1"0,2-1 0,1-2 0</inkml:trace>
  <inkml:trace contextRef="#ctx0" brushRef="#br0" timeOffset="74300">27419 15891 8191,'-5'13'0,"2"0"5063,-2 0-5063,2 0 2818,-5 4-2818,-19 20 1719,8-18-1719,-13 10 6784,15-24-6784,0-10 0,7 3 0,2-3 0</inkml:trace>
  <inkml:trace contextRef="#ctx0" brushRef="#br0" timeOffset="78028">7399 13323 24575,'-9'-4'0,"-2"3"0,6 1 0,3 4 0,2 5 0,7-4 0,-2-5 0,-5-3 0,-3 3 0,-4 3 0,6 4 0,0-3 0,5-2 0</inkml:trace>
  <inkml:trace contextRef="#ctx0" brushRef="#br0" timeOffset="78918">7034 13812 24575,'2'-12'0,"1"4"0,8-2 0,-1-1 0,-3 4 0,-4 6 0,6 1 0,-6 4 0,6-6 0,-5-11 0,-6 3 0,-3 5 0,4 6 0,-1 8 0,13-1 0,-3-11 0,3-1 0,-8-12 0,-5 6 0,-6 2 0,-1 6 0,8 4 0,-2 0 0,7 0 0</inkml:trace>
  <inkml:trace contextRef="#ctx0" brushRef="#br0" timeOffset="79534">7358 13821 8191,'-9'3'0,"0"1"5063,2 4-5063,2 3 2818,5 3-2818,8-3 1719,0-9-1719,4-2 6784,-5-6-6784,0-1 0,-5-2 0,-2 0 0,-6 11 0,3 4 0,0 7 0,11-2 0,0-6 0,4-5 0,-3-4 0,-4 1 0,-1-1 0</inkml:trace>
  <inkml:trace contextRef="#ctx0" brushRef="#br0" timeOffset="83544">20964 14157 8191,'14'5'0,"-5"-2"5063,11 2-5063,-10-4 2818,6 4-2818,-3-2 1719,4 3-1719,0-3 6784,14 3-6784,2 0 0,20 3 0,-22-6 0,0-1-528,0 1 0,1-1 528,5-1 0,0-2 0,-2-1 0,0-1 0,3 1 0,0-2 0,4-3 0,-1-2 0,1-2 0,1-1 0,2 0 0,1 0 0,0-2 0,0 0 0,0 2 0,-1 1 0,-6 2 0,0 1 0,-1-3 0,-2 1-321,-4 5 0,-2-1 321,-3-1 0,0 0 1021,27-7-1021,-14 0 0,11-5 0,-9-3 0,-9 7 0,1-1 0,-8 1 0,-2 0 0,5-3 0,-1 1 0,11-6 0,-2-4 0,-2 5 0,6-6 0,-17 13 0,1 0 0,3-2 0,1-1 338,2-1 1,1 0-339,0 0 0,0 0 0,-3-2 0,0 1-428,-2 5 0,0 0 428,-2-2 0,-1 0-154,22-11 154,-3-4 0,-17 14 0,2 0 0,-2-5 0,1 0 0,2 1 0,1 0 0,-4-3 0,0-1-532,1 2 0,-2 0 532,-4-2 0,0 0 217,3-1 1,-1 1-218,-5 4 0,-1-1 0,17-20 149,-6 5-149,-8 10 0,0-2 0,-1 6 0,-1-1 0,3-6 0,0-1 0,-1 6 0,0 1-242,-6 1 0,1 1 242,2 0 0,0 1 0,11-23 0,-12 22 0,1 1 0,-2-2 0,0 1 0,2 0 0,-1 1 0,12-23 0,0 2 0,0-4 0,0 1 0,-7 12 0,5-5 1070,-11 13-1070,12-11 383,-1 2-383,-4 10 0,2 0 0,-4 5 0,0 0 0,2-2 0,0 0 0,15-13 0,-17 16 521,4-5-521,-15 14 0,5-4 0,-1 4 0,7-7 0,5 2 0,3-5 0,5 1 0,-11 8 0,-2-2 0,-11 8 0,4 3 0,0-3 0,0 5 0,4-5 0,-4 4 0,4-2 0,0 3 0,0-2 0,0 1 0,0-1 0,7 5 0,-5-2 0,4 5 0,-5-5 0,-1 4 0,0-2 0,6 4 0,-4 1 0,11 1 0,-4 4 0,5-5 0,-5 5 0,4-1 0,-2 8 0,4-3 0,5 9 0,-8-5 0,6 7 0,-3-2 0,-1 0 0,-1 0 0,0 4 0,6 6 0,-2 2 0,1-2 0,-8 0 0,-2-11 0,-5 2 0,2-4 0,-7 1 0,8 1 0,-6 6 0,3-2 0,1 5 0,-4-2 0,10 5 0,-5-2 0,1 0 0,3 1 0,-3-1 0,0 0 0,3 6 0,-8-8 0,3 6 0,-5-7 0,1 6 0,-1-4 0,2 11 0,0-5 0,5 2 0,-4 4 0,8-8 0,-3 3 0,8-3 0,-15-17 0,1 1 0,15 17-322,-14-17 1,0-1 321,10 17-100,-1-11 1,3 1 99,2 3 0,2 0 0,4 1 0,1-1 0,-1-1 0,-2-1 0,-4-4 0,-2-2 0,-5-2 0,0 1 0,6 4 0,0 1-1177,-2-5 1,-1-1 1176,3 4 0,2-1 0,1-2 0,1 0 0,-2 0 0,-1 0 0,4 0 0,-2 1 280,-5-2 0,-1 0-280,-1-3 0,0 0 0,0 3 0,1-1-279,-4-2 0,0-1 279,3 1 0,0 1 0,1 1 0,-1 0 0,16 10 0,-18-12 0,-2-1 0,11 5 0,-1 0 2354,-8-8-2354,10 2 0,-9-2 0,12 4 839,-1-1-839,2 0 0,0 0 0,-1 1 0,-7-6 0,6 4 0,2-6 0,-7 1 0,1 0 0,12-1 0,-16 1 0,-1-1 0,3-1 0,-1 2 0,1-3 0,7 1 0,7 0 0,-19-4 0,1-1 0,6 2 0,0-1 0,1 0 0,0 0 0,0 1 0,-1-1 0,1-2 0,-2 0 0,22 6 0,-21-7 0,-1 0 0,18 7 0,3-1 0,-16 1 0,-6-1 0,0 3 0,0-2 0,-7 2 0,-1-5 0,-3 2 0,-7-4 0,3 2 0,-8-5 0,0 3 0,3-4 0,-2 2 0,6-2 0,-10 0 0,2 0 0</inkml:trace>
  <inkml:trace contextRef="#ctx0" brushRef="#br0" timeOffset="86975">25235 15130 24575,'3'-2'0,"2"-1"0,13 1 0,5-5 0,-4 7 0,18-4 0,-4 0 0,14-1 0,0-1 0,-1-2 0,1 7 0,-1 1 0,1 5 0,-7 4 0,-2-1 0,1 1 0,-6-4 0,6-1 0,-7-1 0,0-2 0,-1 3 0,1-4 0,0 0 0,6 0 0,3 0 0,12-5 0,-16 5 0,1-1 0,-8-1 0,0-1 0,8 3 0,-2 0 0,4 4 0,-1 0 0,-1 5 0,2 0-446,13 0 446,-5-3 0,-16-2 0,3 1 0,15-2 0,3 0 0,-13 0 0,1 1 0,-1 0 0,-2 0 0,-1-1 0,0 0 0,13 0 0,-6 0 0,-4 5 0,-2-7 0,-12 2 0,-3-3 0,-6 0 0,-3 0 446,-2 0-446,-3 2 0,0-3 0,0 2 0,4-3 0,0 5 0,1-3 0,2 3 0,-6-3 0,-6-2 0,-1-3 0,-11 0 0,9-3 0,-2 1 0,3-2 0,3-4 0,-2 0 0,3-11 0,2-8 0,1-8 0,0-13 0,-4-2 0,-2 22 0,-1-2 0,1-13 0,-1-1 0,-2 8 0,1-1-974,3-5 0,1-4 0,0 4 974,-1 3 0,-1 2-606,3-15 1,0 3 605,-2 22 0,0 3 0,-3-18 0,1 15 0,-3 12 0,-1 7 2720,2 4-2720,-2 0 1413,1 0-1413,-5 4 0,1-1 0,-4 8 0,2-8 0,1 3 0,-1 0 0,-3 5 0,-1 9 0,-1 3 0,9 3 0,3-3 0,11-3 0,7-7 0,7-5 0,0-5 0,-7-3 0,-10-4 0,-10 3 0,-7-1 0,-11 10 0,-2 11 0,3 0 0,8 5 0,11-6 0,4-2 0,7-2 0,-1-5 0,2-5 0,-9-5 0,-8-1 0,-3 2 0,-1 4 0,5 5 0</inkml:trace>
  <inkml:trace contextRef="#ctx0" brushRef="#br0" timeOffset="89542">25756 15170 24575,'-9'-5'0,"0"-1"0,0 5 0,0 1 0,2 5 0,3 2 0,2 2 0,6 0 0,1-4 0,2-5 0,0-9 0,-7-5 0,-6 0 0,-6 10 0,-2 4 0,6 10 0,4-1 0,8 0 0,1-4 0,7-4 0,-2-5 0,4-7 0,-12-3 0,-5 2 0,-9 4 0,-2 9 0,4 4 0,3 4 0,7 0 0,2-2 0,3-7 0,0 1 0,-3-5 0</inkml:trace>
  <inkml:trace contextRef="#ctx0" brushRef="#br0" timeOffset="92042">25317 15150 8191,'-9'0'0,"8"0"5063,6-3-5063,15-2 2818,12 4-2818,21-8 0,-22 9 0,1-1 859,6-4 1,0 0-860,-2 4 0,-2 1 0,14-5 6784,-15 5-6784,-20 2 0,-4-3 0,0 2 0,-4-7 0,-3 1 0,-3-4 0,-3 0 0,4-4 0,-2 0 0,2-4 0,0 3 0,0-2 0,2 2 0,-1-3 0,1 0 0,-2-7 0,0 6 0,0-6 0,2 3 0,1 2 0,3-2 0,-1 4 0,2-7 0,0-1 0,1-7 0,-4 0 0,3 0 0,-6 0 0,3 0 0,-4-6 0,3 4 0,-2-4 0,3-1 0,-4 6 0,0-6 0,0 14 0,0 1 0,0 7 0,0 0 0,2 0 0,-1-7 0,1 5 0,-2-4 0,0-1 0,0 5 0,0-11 0,0 4 0,0-5 0,0-1 0,-3 0 0,2-7 0,-6 6 0,2-12 0,0 4 0,1-5-571,0-1 571,3-6 0,-8-2 0,4 24 0,0 1 0,0 2 0,-1 1 0,-3 0 0,-1 0 0,-4-19 0,-5-1 0,0 0 0,5 1 0,1 6 0,4-6 0,4 0 0,3 9 0,0-2 0,2 6 0,0 0 0,0-9 0,0 1 0,0-13 0,-4 0 0,3 8 0,-3-1 0,0 0 0,3 1 0,-4-8 0,1 6 0,3-5 0,-7 13 0,8 1 0,-4 1 0,4-3 0,4 1 571,0 2-571,0 6 0,-4 0 0,-3 7 0,-4 1 0,1 7 0,1 0 0,-1 3 0,3 1 0,-1 4 0,4 8 0,-2 2 0,2 8 0,0 0 0,0 0 0,0 0 0,2 4 0,1-11 0,2 0 0,-7-11 0,-4 2 0,-13 18 0,2 5 0,2 18 0,8-8 0,10-3 0,1-11 0,7-7 0,3-8 0,3-16 0,-8 2 0,-3-4 0,-10 8 0,-4 8 0,-1 1 0,-1 12 0,0 1 0,0 15 0,7-5 0,2 1 0,11-12 0,6-10 0,-3-8 0,-3-2 0,-23-7 0,3 12 0,-3 0 0,9 8 0,6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5:02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15813 10045 8191,'-9'6'0,"4"3"5063,5-8-5063,1-6 2818,-1-3-2818,-9-1 1719,-1 7-1719,-4 10 6784,11 0-6784,13 1 0,-1-7 0,8-7 0,-16 2 0,-4 1 0,-10 3 0,-1 3 0,5 1 0,5-2 0,9 1 0,4-6 0,-4 2 0,-1-2 0</inkml:trace>
  <inkml:trace contextRef="#ctx0" brushRef="#br0" timeOffset="7391">15781 10083 24575,'-5'-9'0,"1"8"0,5-2 0,-2 3 0,3-5 0,-6 0 0,-3 3 0,0 6 0,6 3 0,4-2 0,6-5 0,-6-5 0,-3 0 0,-3 5 0,7-1 0,0 0 0,0-2 0,-11 1 0,1 10 0,-2 0 0,8 8 0,4-8 0,-1-7 0,4-5 0,-7-12 0,-2 6 0,-6 1 0,-1 7 0,-1 10 0,5 0 0,4 4 0,16-3 0,-4-6 0,12-5 0,-7-12 0,-1 2 0,-4-7 0,-9 9 0,-4-3 0,-5 6 0,0 1 0,-2 3 0,0 3 0,2 5 0,3 2 0,2 5 0,12 5 0,-3-7 0,8 0 0,-2-12 0,-7-2 0,0-3 0,-10 0 0,-11-2 0,0 8 0,-1 4 0,7 9 0,11 1 0,3 0 0,7-6 0,2-2 0,3-5 0,-4-5 0,-6-3 0,-8-1 0,-9 2 0,0 2 0,-6 3 0,2 16 0,5-7 0,2 12 0,11-12 0,1-2 0,7-3 0,-2-4 0,3-1 0,-8-3 0,-12-8 0,-3 5 0,-7 0 0,9 11 0,8 2 0,-3 1 0,10-3 0,-8-6 0,5-1 0,-10-4 0,-4 6 0,-2 4 0,6 6 0,7 2 0,5-2 0,1-2 0,6-3 0,-3-4 0,-6-7 0,-8 0 0,-6 0 0,-3 2 0,4 8 0,1 9 0,12 1 0,-1 2 0,8-11 0,-7-7 0,-6-2 0,1 3 0,-3 2 0</inkml:trace>
  <inkml:trace contextRef="#ctx0" brushRef="#br0" timeOffset="11682">15309 9678 8191,'-9'2'0,"8"4"5063,0-1-5063,10 8 2818,7 9-2818,9 7 0,8 8 0,4-4 0,-2-10 1719,-1-9-1719,-8-13 6784,-6-6-6784,-12-3 0,-4-4 0,-6 2 0,-1-6 0,-2 6 0,0-3 0,3 8 0,0 1 0</inkml:trace>
  <inkml:trace contextRef="#ctx0" brushRef="#br0" timeOffset="12066">15475 9826 24575,'-7'-14'0,"-1"-9"0,-4-12 0,6 9 0,1-3 0,-3-11 0,0-3 0,4-9 0,2-2-2008,1 16 0,1-1 0,1-1 2008,4-4 0,1-2 0,1 2 0,-1 4 0,0 2 0,2 0-128,3-1 1,1 1 0,-1 2 127,1-9 0,0 5 1384,5-11-1384,-8 18 0,-7 32 0,-1-2 0,1 7 0</inkml:trace>
  <inkml:trace contextRef="#ctx0" brushRef="#br0" timeOffset="27309">15806 10137 8191,'-9'1'0,"2"-4"5063,2-7-5063,3-4 2818,6-16-2818,1 3 1719,12-18-1719,4-2 0,-5 19 0,3-1 2806,1 3 0,1 0-2806,3-4 0,1 2-363,0 8 1,0 3 362,-1-4 0,2 2 0,3 9 0,2 5 0,0-1 0,1 4 0,9 10 0,1 5-865,-5 0 1,-1 4 864,3 6 0,-1 3 0,-6-2 0,-4 2 0,-5-1 0,-2 1 0,12 17 0,-20-11 0,-6-8 1023,-4-11-1023,-6-12 174,1-3 0,-1-6 1,1 4-1</inkml:trace>
  <inkml:trace contextRef="#ctx0" brushRef="#br0" timeOffset="27733">16345 9829 8804,'-4'6'0,"7"5"5111,2 3-5111,9 10 2727,5 3-2727,2 2 1635,7 7-1635,-4-11 6298,-1-3-6298,-7-9 0,-3-10 0,-4-1 0,0-6 0,-2-4 0,5-12 0,-4-33 0,4 14 0,-9-10 0,0 30 0,-5 10 0,2 4 0,0 1 0</inkml:trace>
  <inkml:trace contextRef="#ctx0" brushRef="#br0" timeOffset="30666">16359 11350 24575,'-2'-12'0,"1"1"0,-5 4 0,1 3 0,-11 12 0,8-1 0,-4 12 0,25-6 0,-2-3 0,19-7 0,-11-6 0,1-6 0,-12-2 0,-14-5 0,-5 3 0,-9 1 0,7 14 0,-4 4 0,9 7 0,0 1 0,9-2 0,18 1 0,-6-11 0,10 1 0,-16-10 0,-5 0 0,-17-10 0,1 7 0,-12-3 0,13 12 0,4 6 0,19 1 0,8-4 0,4-2 0,-5-8 0,-21 3 0,-3 5 0,-10 4 0,3 6 0,20 0 0,1-8 0,9 1 0,-8-6 0</inkml:trace>
  <inkml:trace contextRef="#ctx0" brushRef="#br0" timeOffset="38815">16346 11401 24575,'-9'-7'0,"-2"2"0,4-3 0,-12-2 0,4 4 0,-36-9 0,14 9 0,4-3 0,-2 0 0,-13-1 0,21 1 0,1-1 0,-21-9 0,5-4 0,8-14-707,7-1 707,22 9 0,5-2 0,0-6 0,3-3 0,9-5 0,5-3-832,-5 13 1,3-2 0,0 2 831,10-10 0,2 1 0,4 0 0,2 2-392,-6 13 1,0 3 391,2 2 0,-1 1 0,-5 5 0,-2 2 0,8-2 0,-11 9 0,-14 8 0,-4 5 0</inkml:trace>
  <inkml:trace contextRef="#ctx0" brushRef="#br0" timeOffset="39158">16202 10508 8191,'-5'-6'0,"5"-5"5063,10-5-5063,11-11 0,11-5 0,5-1 0,-9 11 2818,-5 9-2818,-15 14 1719,-4 14-1719,-4 14 6784,-4 17-6784,0-14 0,-1-1 0,-4 12 0,1-2 0,7-29 0,1-7 0,2-1 0</inkml:trace>
  <inkml:trace contextRef="#ctx0" brushRef="#br0" timeOffset="45816">16680 10934 24575,'-37'-35'0,"1"1"0,13 19 0,-2 0-921,0 1 1,-1-1 920,-4-1 0,-1 1 0,3 2 0,1 1 0,-3-1 0,0 1 0,3 6 0,-1 1 0,-2 0 0,-1 1 0,-24 13 0,25-3 0,0 3 0,4 7 0,0 4 0,-14 13 0,-2 7 0,12 1 0,0 5 0,0 2-1037,7-13 1,0 1-1,0 0 1,2 2 1036,0 6 0,2 2 0,2 0 0,2-1 0,-1 7 0,4-2 0,3 1 0,4-3 0,2 1 0,4-2-179,2-5 1,2-1 0,3-1 178,3-3 0,3 0 0,3-4 0,15 11 0,7-6 0,-9-13 0,2-3 0,2-2 0,3-2 0,3-1 0,0-4 0,4-2 0,2-3 0,0-2 0,3-3 0,1-3 0,2-4 0,1-5 0,2-4 0,0-2 0,-3-1 0,0-1 0,-4-1 0,1-3 0,-5 0 0,2-3 0,-2-1 0,-7-1 0,2-11 0,-7-3 0,-3-2 0,-6-2 0,-9 2 0,-4-2 0,-2-8 0,-6-1 0,-9 0 0,-4-2 0,2 15 0,-1-1 0,-2 1-704,-2 1 0,-2 0 0,-2 1 704,-3 1 0,-1 0 0,-1 2 0,0 3 0,-1 2 0,-3 1 0,-3 1 0,-2 2 0,-1 2-516,-14-5 1,-2 4 515,14 12 0,-1 3 0,-1 2 373,0 3 0,-1 3 0,0 4-373,2 5 0,-1 3 0,1 3 0,-3 1 0,0 2 0,3 4 0,0 6 0,3 5 0,2-4 0,0-4 0,4-1 0,8 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6:07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16541 10136 8191,'-1'-9'0,"-2"8"5063,-2 2-5063,5 4 2818,5-5-2818,4-5 1719,-8-4-1719,-2 2 6784,-8 2-6784,0 5 0,1 9 0,3-2 0,7 4 0,3-7 0,7-2 0,-6-2 0,2 0 0</inkml:trace>
  <inkml:trace contextRef="#ctx0" brushRef="#br0" timeOffset="900">18310 12807 8191,'3'-6'0,"-5"1"5063,-4 8-5063,2 1 2818,7 7-2818,5-9 1719,1-7-1719,-10-7 6784,-15-1-6784,3 6 0,-6 6 0,14 4 0,1-1 0</inkml:trace>
  <inkml:trace contextRef="#ctx0" brushRef="#br0" timeOffset="1995">14386 14408 24575,'14'8'0,"-5"-8"0,-5-8 0,-4-5 0,-4 10 0,-2 7 0,1 4 0,4 1 0,2-5 0,3-4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6:2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15851 10004 24575,'1'12'0,"1"-6"0,6-12 0,-4-2 0,-1-5 0,-9 2 0,0 10 0,-5 0 0,4 13 0,0-2 0,9 6 0,1-10 0,7 0 0,-5-11 0,-5 0 0,-5 1 0,-2 6 0,3 3 0,6 1 0,-3-5 0,0-2 0,-6-6 0,6 1 0,12-1 0,11 2 0,16 2 0,16 11 0,-14 5 0,-14-1 0,-2 3 0,3 17 0,-4 9 0,4 1 0,-15-16 0,1 2 0,13 11 0,2 1 0,-11-11 0,1-1 0,9 10 0,-1-4 0,-6-9 0,-5-4 0,-18-30 0,3 10 0,-7-16 0</inkml:trace>
  <inkml:trace contextRef="#ctx0" brushRef="#br0" timeOffset="925">16412 11436 8191,'-11'-21'0,"2"2"5063,4 6-5063,0 3 2818,2-3-2818,1 4 1719,0 0-1719,1 8 6784,-3 6-6784,6 5 0,4-6 0,5-17 0,-1 0 0,-3-7 0,-11 13 0,-1 3 0,0-6 0,5-6 0,9-16 0,1-21 0,-2 25 0,-2-1 0,-2-7 0,-2-3 0,2 0 0,-2 1 0,-2-14 0,1 5 0,-3 34 0,-1 1 0,0 6 0,1-2 0</inkml:trace>
  <inkml:trace contextRef="#ctx0" brushRef="#br0" timeOffset="3108">15802 10089 10316,'2'1'0,"0"2"5066,-2 6-5066,-4 17 0,-2 10 0,-1-7 0,-1 4 184,0 7 1,-1 3-185,-3 8 0,0 4 0,4-15 0,0 1 0,0 1 0,1 3 0,1 0 0,0 1 0,-1-3 0,1 0 0,1 0 0,2 2 0,1 0 0,0 0 0,-1-5 0,0-1 0,-2 5 0,0 6 0,0 5 0,-1 1 0,-2-2 0,1-12 0,-1-2 0,-1 2 0,-1 3 0,1 3 0,-1 5 0,-1 2 0,0 1 0,0-2 0,1-5 0,-3 4 0,1-4 0,0-1 0,0 2 0,1-2 0,-1 2 0,1 0 0,0-2 0,0-2 0,-2 7 0,1-4 0,0 0-88,-1-3 1,1-1 0,0-2 87,1-6 0,2-1 0,-2-1 0,-6 18 0,0-1 1325,5-6 1,0-1-1326,-3-8 0,0-3 0,6-2 0,1-4 0,-8 4 1867,10-12-1867,-5-6 2829,3-9-2829,-4 2 1739,-1-1-1739,3-1 0,-9 11 0,7-4 0,-2 8 0,1 4 0,1 1 0,0 7 0,0 0 0,8 0 0,-3 0 0,3-7 0,0-5 0,1-8 0,1-3 0,0 0 0,-3 0 0,-2 4 0,-4 7 0,-8 8 0,-9 13 0,10-16 0,-1 1-1129,-2 3 1,0 1 1128,-2 6 0,1 0-111,1-4 1,-2 3 110,2 1 0,-2 4 0,2-2 0,-4 3 0,0 0-213,2-6 0,-1 2 0,1 0 213,0-2 0,2-1 0,0-2 0,-3 0 0,1 0 0,-3 11 0,2-2 0,2-1 0,5-2 0,5-6 0,-4 14 2150,11-17-2150,-2 5 60,11-39 0,-4 5 0,4-14 0</inkml:trace>
  <inkml:trace contextRef="#ctx0" brushRef="#br0" timeOffset="4166">15835 10100 8191,'9'-3'0,"5"5"5063,24 0-5063,2 6 0,-13 1 0,0 1 1409,1 4 0,0 4-1409,0 4 0,-2 5 0,0 4 0,-4 3 399,-5-2 0,-1 1-399,-1 4 0,1 0 2761,-1-7 0,1-1-2761,-1 0 0,1-2 0,13 5 0,-11-10 0,-5-14 0,-6 0 330,-7-7 0,1 3 0,-5-6 0</inkml:trace>
  <inkml:trace contextRef="#ctx0" brushRef="#br0" timeOffset="20676">22319 8790 24575,'-5'11'0,"1"23"0,4-7 0,0 4 0,2 19 0,2 6-519,-2-15 0,1 4 1,0 0-1,1-4 519,0-1 0,1-2 0,2-1 0,2 6 0,1 1 0,5-14 0,19-17 667,15-29-667,-26-2 0,-1-6 0,1-4 0,-3-3-67,-5-1 0,-3-1 67,-3 4 0,-2 3 0,1-1 0,6 31 1039,11 26-1039,8 9 0,-9-19 0,2-4 0,2-6 0,1-6 0,4-6 0,-1-7 0,2-8 0,-3-5-577,-1-4 0,-5-4 577,-4-7 0,-3-3 0,-3 4 0,-3-1 0,-7-8 0,-4 0 0,-1 8 0,-1 3 0,-5-14 0,1 21 0</inkml:trace>
  <inkml:trace contextRef="#ctx0" brushRef="#br0" timeOffset="20970">23092 9184 8191,'6'0'0,"8"-9"5063,23-26-5063,-14 15 0,1-2 0,7-12 0,-1 1 0,5-7 2818,-16 6-2818,-61 43 0,-3 24 0,6-4 0,2 8 0,13 13 0,9 3 0,8-15 0,9-1 610,13 0 1,14-8-611,6-22 0,12-10 0,4-4 0,-4-1 307,7 0 0,-2-3 0,0 0 1,-9 3-1,2-1 0,-3 1 1,-4-1-1,2-2 0,0-1 1</inkml:trace>
  <inkml:trace contextRef="#ctx0" brushRef="#br0" timeOffset="21685">23807 8923 24575,'32'17'0,"2"13"0,0 8 0,-17-13 0,-1-1 0,11 13 0,3-17 0,1-26 0,-4-21 0,-2-9 0,-5-6 0,-1-2 0,0 9 0,-2 0 0,-10 8 0,-1 0 0</inkml:trace>
  <inkml:trace contextRef="#ctx0" brushRef="#br0" timeOffset="21977">24196 9070 24575,'42'-30'0,"-2"-5"0,-8 11 0,0-2 0,-11 7 0,-2-1 0,10-15 0,-29 17 0,-13 10 0,-32 30 0,22-5 0,1 3 0,-1 4 0,6 3 0,14 2 0,9-2 0,30 5 0,-3-18 0,5-5 0,14-7 0,-1-5 0,-18-2 0,-2 0 0,4 2 0,-6 0 0,-15 0 0</inkml:trace>
  <inkml:trace contextRef="#ctx0" brushRef="#br0" timeOffset="22068">24632 9056 24575,'-20'0'0,"5"0"0,6 0 0,5 0 0</inkml:trace>
  <inkml:trace contextRef="#ctx0" brushRef="#br0" timeOffset="22376">24038 8284 24575,'-28'-9'0,"1"13"0,-1 7 0,-14 22 0,7 2 0,1 1 0,3 3 0,5 3 0</inkml:trace>
  <inkml:trace contextRef="#ctx0" brushRef="#br0" timeOffset="23183">23874 10279 8191,'-2'-31'0,"0"0"0,-3-17 5063,2 10-5063,-2 17 2818,-7 16-2818,-1 7 0,-28 27 0,21-7 0,1 3 0,-4 10 0,0 4 0,3 3 0,6 2 859,9-8 1,6-1-860,4-3 0,9-6 0,15-10 0,7-8 1012,7-2 1,0-5 0,-12-1-1,-1-1 1,23-5 0</inkml:trace>
  <inkml:trace contextRef="#ctx0" brushRef="#br0" timeOffset="23748">24395 10184 8191,'-13'-3'0,"-1"22"5024,0 7-5024,0 27 0,9-5 0,6-8 2823,7-15-2823,14-20 1724,5-20-1724,4-9 6769,-8-11-6769,-9-6 44,-13 14-44,-17-15 0,14 27 0,36-8 0,16 20 0,-8 4 0,0 4 0,-8 3 0,-5 4 0,11 16 0,-24-2 0,-7 4 0,-10 5 0,-4 0 0,-1 19 0,1-7 0,12-61 0,15-14 0,-11 2 0,-1-2 0,13-20 0,-8 12 0,3 21 0,-9 21 0,5 24 0,1 18 0,-3-11 0,9 0 0,-14-30 0,0-7 0</inkml:trace>
  <inkml:trace contextRef="#ctx0" brushRef="#br0" timeOffset="23993">25121 10148 8191,'-12'17'0,"10"7"5063,14-1-5063,12 7 2818,18-10-2818,-7-3 1719,4-12-1719,1-20 0,-12 4 0,0-3 3392,-2-10 0,-1-4-3392,-1-2 0,-3-2 0,-6-4 0,-5 1 0,-2-12 0,-2 12 0,-5 31 0</inkml:trace>
  <inkml:trace contextRef="#ctx0" brushRef="#br0" timeOffset="24884">25461 10208 8191,'41'-13'0,"6"-9"1653,-9 6 1,-1-2-1654,-11 2 0,-4 0 2990,6-7-2990,-30-1 1920,-8 10-1920,-5 5 6099,6 13-6099,12 19 2068,13-11-2068,9 7 0,7-14 0,20-2 0,-21-1 0,1 1 0,1 1 0,-1 2 0,16 9 0,-27 2 0,-18 0 0,-7-5 0,7-8 0,4-14 0,29-16 0,-13 7 0,1-2 0,6-1 0,-1 1 0,10-12 0,-14 10 0,-24 16 0,-4 0 0,-6 5 0,-4 2 0,3 3 0,2 4 0,24 4 0,10-5 0,5 1 0,5-1 0,2-3 0,2 1 0,7 5 0,-1 3-386,-9 1 0,-5 4 386,-7 5 0,-10 4-136,-17 11 1,-13 3 135,-3-9 0,-5 0 0,-2 2 0,-4 6 0,-2 1 0,1-3 0,-8 1 0,1-3 0,7 0 0,6-11 0,15-22 0,8-7 0,22-37 0,-2 15 0,7-5 0,4-2 0,8-4 0,1-2 0,-3 3-76,-3 1 0,-2 2 1,3-1 75,1 1 0,3-2 0,-1 1 0,-8 6 0,-5 0 0,-7 8 268,-4 10-268,-17 21 0,-1 29 0,4-13 0,35 4 0,12-26 0,-4 0 0,0-2 0,3-7 0,3 5 0</inkml:trace>
  <inkml:trace contextRef="#ctx0" brushRef="#br0" timeOffset="25350">27113 10109 8191,'-7'-9'0,"2"0"5063,1 0-5063,0 2 2818,-3 4-2818,-1 9 1719,-1 6-1719,1 11 6784,5-4-6784,4 1 0,16-8 0,5-10 0,16-8 0,-8-10 0,10-12 0,-11-14 0,-9 14 0,0-3 0,-3-6 0,0-3 0,3-5 0,0-3-1021,-7 14 0,0-2 0,1 0 1021,2-1 0,0 1 0,0 0 0,6-16 0,-1 4 0,-2 10 0,-2 4 0,-5-8 0,-12 30 0,-13 23 0,-2 37 0,5-11 0,-1 4-166,1-5 1,0 3 0,1 0 165,1 2 0,2 0 0,-1 0 194,-1 0 1,0 0 0,1-2-195,3 16 0,1-3 0,0-12 0,1-2 0,5-6 0,1-4 0,-2-4 0,5-10 0</inkml:trace>
  <inkml:trace contextRef="#ctx0" brushRef="#br0" timeOffset="25627">28286 9183 8191,'-1'9'0,"2"17"4230,-15 10-4230,6-7 0,0 4 1456,-2 12 1,1 0-1457,4-10 0,3-1 0,2 8 0,4-4 0,7-12 0,-3-5 0</inkml:trace>
  <inkml:trace contextRef="#ctx0" brushRef="#br0" timeOffset="25791">28126 10127 8191,'-10'9'0,"3"0"0,3-4 0,2-1 0</inkml:trace>
  <inkml:trace contextRef="#ctx0" brushRef="#br0" timeOffset="39059">23350 11587 24575,'-28'13'0,"3"12"0,-6 14 0,12-2 0,0 9 0,1-1 0,4-9 0,1 0 0,0 1 0,-3 15 0,1 3 0,6-4 0,9 5 0,10-5-2153,9-12 1,8-4 2152,11 0 0,7-6 0,-11-13 0,3-3 0,1-1 0,3 0 0,0-2 0,0-2 0,0-2 0,0-3 0,-2 0 0,9 1 0,-3-2 218,-5-4 0,-5 0 1,-3 1-1,-11-4 1</inkml:trace>
  <inkml:trace contextRef="#ctx0" brushRef="#br0" timeOffset="39337">23714 12142 8191,'6'7'0,"24"2"4322,15-6-4322,-11 2 0,2 0 0,5-3 0,1 2 0,-9 2 0,-2 2 0,20 7 2903,-29 9-2903,-21 8 0,-20 10 0,4-14 0,-3 0 361,-11 5 1,-1-1 0,-3 5 0,-2-2 0</inkml:trace>
  <inkml:trace contextRef="#ctx0" brushRef="#br0" timeOffset="39820">24742 12437 8191,'-26'0'0,"3"0"5063,-9 0-5063,8 3 2818,1 4-2818,9 5 1719,-1 1-1719,41 5 6784,8-7-6784,-6 0 0,0 1 0,15 6 0,-20 11 0,-19-1 0,-22 7 0,-16 1 0,10-18 0,0-3 0,-7 3 0,6-7 0,23-15 0</inkml:trace>
  <inkml:trace contextRef="#ctx0" brushRef="#br0" timeOffset="39976">24862 12359 24575,'25'-4'0,"19"-12"0,-10 5 0,1-1 0,-1-1 0,-3-1 0,15-3 0,-25 9 0</inkml:trace>
  <inkml:trace contextRef="#ctx0" brushRef="#br0" timeOffset="40157">25017 12019 8191,'-22'23'0,"17"9"0,4 6 1559,-5 1 1,1 1-1560,5-1 0,2 2 0,0 0 935,-2 9 1,0-1-936,2-2 0,1-3 0,1-7 0,2-4 511,15 13 1,-9-23 0,2-16 0</inkml:trace>
  <inkml:trace contextRef="#ctx0" brushRef="#br0" timeOffset="40413">25320 12445 10840,'-17'6'0,"7"-2"5008,-13 21-5008,8 3 2390,9 12-2390,9-5 1372,24-14-1372,0-20 0,3-7 0,13-11 0,-15 5 0,-6-4 0,-12-17 4965,-10 18-4965,-15-11 0,-12 11 0,3 3 0,-2 5 0,17 8 0,5 1 0</inkml:trace>
  <inkml:trace contextRef="#ctx0" brushRef="#br0" timeOffset="40758">25594 12400 8493,'-10'14'0,"-4"9"5092,-10 19-5092,14 5 2774,6-17-2774,24-5 1677,15-25-1677,13-6 0,-20-3 0,-1-2 0,5-1 0,-11 0 0</inkml:trace>
  <inkml:trace contextRef="#ctx0" brushRef="#br0" timeOffset="41124">25944 12027 11621,'-7'-11'0,"1"10"4889,1 29-4889,3 26 0,-1-16 0,0 2 0,1 6 0,-2 0 118,-1 0 0,-1-1-118,0-2 0,0-1 0,2-13 0,2-2 1619,5 12-1619,3-35 4059,9-17-4059,9-17 0,1-17 0,8 6 0,-13 13 0,-6 26 2151,-9 20-2151,0 1 0,-2 4 0,14-13 0,10-7 0,19-13 0,-11-3 0,-1-1 0,3 0 0,3-6 0</inkml:trace>
  <inkml:trace contextRef="#ctx0" brushRef="#br0" timeOffset="41678">26331 12303 8191,'2'-14'0,"-12"6"5063,-3 6-5063,-17 15 2818,6 9-2818,4 3 1719,10-3-1719,18-11 6784,16-10-6784,17-9 0,-3-9 0,-4 1 0,-19 2 0,-8 6 0,5 0 0,-4-2 0,5 2 0,-4 2 0,-3-1 0,-1 12 0,-3-3 0,-2 10 0,2-3 0,3 4 0,3-5 0,5 5 0,1-5 0,-1 2 0,0 8 0,-21 6 0,-1 2 0,-17 4 0,5-12 0,4-4 0,5-7 0,7-4 0,1-1 0</inkml:trace>
  <inkml:trace contextRef="#ctx0" brushRef="#br0" timeOffset="42219">26782 12194 8191,'-4'5'0,"10"-1"5063,13-8-5063,16-3 0,4-1 0,-11 0 0,1 0 563,10-2 1,-4 1-1,-13 0 1,-14 6 0</inkml:trace>
  <inkml:trace contextRef="#ctx0" brushRef="#br0" timeOffset="42443">26791 11919 9019,'-7'0'0,"17"15"2576,-1 25-2576,1-3 0,0 5 0,-3 10 0,-3 4 0,-3-14 0,-1 1 0,-1 1 0,-3 0 0,-1 0 0,1-2 0,2 10 0,1-3 596,-1-14 1,2-5 0,6-1-1,2-24 1</inkml:trace>
  <inkml:trace contextRef="#ctx0" brushRef="#br0" timeOffset="42583">27179 12299 8191,'-17'20'0,"4"-2"5063,-6 8-5063,12-10 704,8-1 1,1-11-1,5-4 1</inkml:trace>
  <inkml:trace contextRef="#ctx0" brushRef="#br0" timeOffset="42692">27271 12144 8191,'-9'0'0,"15"11"0,-8-9 0,13 9 0</inkml:trace>
  <inkml:trace contextRef="#ctx0" brushRef="#br0" timeOffset="42857">27378 12233 8191,'-11'15'0,"3"-2"5063,-4 7-5063,4-5 2818,9 9-2818,5-10 0,29-10 0,6-9 0,-13-4 0,-1-1 0,5-2 0,-11-1 0</inkml:trace>
  <inkml:trace contextRef="#ctx0" brushRef="#br0" timeOffset="42983">27603 12211 8191,'13'1'0,"-2"6"5063,-11 18-5063,2-5 0,-2-12 0,2-4 0</inkml:trace>
  <inkml:trace contextRef="#ctx0" brushRef="#br0" timeOffset="43121">27633 12192 24575,'41'-21'0,"1"2"0,4 1 0,-20 8 0,-5 6 0</inkml:trace>
  <inkml:trace contextRef="#ctx0" brushRef="#br0" timeOffset="43308">27825 11920 24575,'-5'12'0,"-11"35"0,11-16 0,0 3 0,-5 17 0,2 4 0,5-14 0,2 1 0,2-3 0,3-1 0,3-3 0,5-3 0,3-9 0,3-22 0,-4-8 0</inkml:trace>
  <inkml:trace contextRef="#ctx0" brushRef="#br0" timeOffset="43605">27966 12208 24575,'9'-2'0,"0"1"0,3 13 0,-2 6 0,-2 27 0,0 3 0,-8-18 0,1 1 0,3 6 0,1 1-1307,-1 4 0,-1 1 1307,1 3 0,-2 1-394,-1-8 0,-5 0 394,-4-1 0,-5-2 0,-4-6 0,-4-3-83,-7 5 0,-5-2 83,-1-3 0,-5-3 0,4-7 0,-4-1 0,0-3-297,-4-4 0,0-3 0,-2-2 297,-7-2 0,-1-3 0,5 0 0,0 0 0,5-2 0,9-6 0,1 1 0</inkml:trace>
  <inkml:trace contextRef="#ctx0" brushRef="#br0" timeOffset="61125">17142 9194 24575,'-43'-16'0,"-1"1"0,2-1 0,2-1 0,5 0 0,0 1 0,-3-1 0,0 0 0,-5-1 0,-1 2 0,-1-2 0,-1 3-1314,4 2 1,-1 2 1313,-2-4 0,1 2 0,1 3 0,1 3 0,-3-1 0,-1 4 0,-3 7 0,0 5 0,-4 2 0,-1 5 0,15 2 0,1 4 0,-1 2 0,-3 0 0,0 2 0,2 3-1038,0 5 1,2 3 0,1 1 1037,2-1 0,1 2 0,3 2 0,7-6 0,1 2 0,2 1 0,1 0 0,1 2 0,1 1 0,1 1 0,0 0-960,1 4 1,0 0 0,2 2 0,1 0 959,2 1 0,2 1 0,1 1 0,3-1 0,1-3 0,3-1 0,2 1 0,2-1-650,3 1 1,3 0 0,2-1 0,2-1 649,1-3 0,1-1 0,2 0 0,2-1 0,4 3 0,2-1 0,1-1 0,3-1 0,0-3 0,3-1 0,1-1 0,2-2-374,5 2 0,2-1 0,2-3 0,2-3 374,1-2 0,3-4 0,1-3 0,0-1 0,-7-4 0,-1-2 0,1-1 0,3-2 0,2-4-158,0-5 1,4-2 0,2-4-1,1-1 1,0-2 0,-2 0-1,-2 0 158,0-1 0,-3 0 0,-1-1 0,0-1 0,1-2 0,2-1 0,-3 0 0,1-1 0,2-1 0,0-1 0,-1-1 0,0-1 0,-3-1 0,-4 1-92,2-5 1,-3 0 0,-2 0 0,-2-2 0,0 0 0,-2-1 91,5-5 0,-1-1 0,-2 0 0,-2-1 0,-2-1 197,-4 3 1,-1-2-1,-3 0 1,-1 0-1,-2-1-197,0-5 0,-2 0 0,-2-1 0,-3 1 0,2-8 0,-3-1 0,-5 0 0,-6 1 0,-5 0 0,-1 1 0,-1 2 0,-1 2 0,-3-1 0,-2-1 0,-2-1 0,-6 0 0,-6 4 0,-5-1 0,-3 1 0,2 2 0,5 6 0,0 2 0,-1 0 0,-3 1 47,-2 1 1,-2 0 0,-3 0 0,0 2 0,1 3-48,-2 1 0,0 3 0,-1 2 0,0 2 0,-11-4 0,-2 3 0,0 5 229,-4 5 1,-1 4 0,6 2-1,5-2 1,4 3 0,6 9-1,1 0 1</inkml:trace>
  <inkml:trace contextRef="#ctx0" brushRef="#br0" timeOffset="62636">18997 12196 24575,'-37'-12'0,"-4"9"0,14 4 0,-3 4 0,-6 9 0,-3 8 0,1 1 0,5-3 0,1 2 0,-2 2-474,0 2 0,-3 2 0,2 3 0,2 4 474,6 1 0,2 4 0,2 1 0,1 2 0,1-3-531,-2 3 0,2-2 0,1 1 0,0 4 531,2 1 0,0 3 0,2 2 0,1-1 0,2-2-687,4 1 1,1-1-1,3-1 1,2 1 686,0 2 0,2 0 0,2 0 0,2 0 0,1 0 0,1-1 0,4 1 0,5 2 0,1-8 0,5 3 0,2 1 0,2 0 0,1-3 0,0-3-909,-1-2 1,1-3-1,1-2 1,2 0-1,2 1 909,3 1 0,3 1 0,3 1 0,0-2 0,1-3 0,-1-4 0,8 0 0,1-6 0,0-3 0,2-2-491,-7-5 0,0-1 1,1-3-1,0 0 1,1-1 490,9 0 0,1 0 0,0-3 0,0-2 0,0-3 0,0-3 0,0-1 0,-1-3-321,-2-2 1,0-1-1,-1-3 1,-1-2 320,-1-2 0,-1-2 0,-1-3 0,-1-1 0,-3-2 0,-1-2 0,-2-2 0,-2-2 245,-2-1 0,-3-2 1,-1-1-1,-2-1-245,-1-1 0,-2-2 0,-3-1 0,-2 0 0,-5-1 0,-4-1 0,-1-1 0,-2 0 0,0 0 0,-1-1 0,-2 1 0,-3-1 0,-4-11 0,-4 0 0,-3 0 0,1 11 0,-1 1 0,-2-1 0,-2 2 215,-3 1 1,-3 0-1,-1 1 1,-3-1-216,-2-3 0,-2 0 0,-3 0 0,-1 0 0,-3 0 0,-2 1 0,-2 0 0,-1 0-61,5 5 0,-1 0 1,-1 0-1,0 0 1,-1 0 60,-1 0 0,-1 0 0,-1 0 0,0 2 0,-1 0 251,-3 0 0,0 1 0,-1 2 0,-1 0 0,0 2-251,1 3 0,-1 1 0,-1 2 0,0 1 0,-2 3-465,-1 3 1,-1 1 0,-2 3 0,1 2 0,-1 3 464,-1 4 0,-1 4 0,0 1 0,2 2 0,4-2 0,-4 0 0,4-1 0,1 4 0,6 5 0,0 0 0,0 0 0</inkml:trace>
  <inkml:trace contextRef="#ctx0" brushRef="#br0" timeOffset="63574">15724 13264 8191,'-30'-18'0,"-1"0"0,-3 1 0,-2 1 2328,-13-4 1,-2 0-2329,16 8 0,-1 0 0,-1 0 0,-3-1 0,0-2 0,-1 2 0,-3 0 0,-2 0 0,1 0 0,0-1 0,-1 0 0,-1 0 0,-2 0 0,-2 2 0,0 0 0,1 0 0,-1 2 0,1 0 0,-1 0 0,1 1 0,0 2 0,1 3 0,1 2 0,0 1 0,0 3 0,1 1 0,-1 4 0,0 5 0,1 3 0,-2 8 0,12 0 0,-2 5 0,1 3 0,1 2 0,2-1 0,-2 4 0,3 0 0,1 2 0,1 3 0,1 1 0,0 4 0,1 1 0,3 0 0,3-1-240,4 2 0,3-1 0,3 1 0,1 0 240,2 2 0,2 0 0,2 1 0,1 0 0,2-1 0,1-1 0,2 1 0,2-1 307,1 0 0,2 0 1,2 0-1,1 0-307,2-2 0,0-1 0,3 1 0,5 1 0,0-8 0,5 3 0,2-1 0,2 1 0,0-3 0,-1-2 0,8 6 0,0-3 0,1-2 0,5 1 0,-6-7 0,3 1 0,2 1 0,1-3 0,1-3 0,-1-5 0,11-2 0,1-5 0,1-6 0,1-1 0,-9-4 0,1-1 0,0-3 0,1-1 0,0-2-565,2-2 1,2-2 0,0-3 0,0 0 0,-1-3 564,1-1 0,-1-2 0,1-2 0,0-3 0,3-1 0,-9 1 0,2-1 0,1-3 0,1 0 0,0-1 0,-2-1 0,-1 0 0,-3 1-179,3-2 0,-3-1 1,-2 1-1,0-1 0,-1-2 1,2-1 178,0 0 0,1-1 0,2-1 0,-2-2 0,-2 1 0,-3-1 0,-6 1 0,1-9 0,-5 0 0,-6 0 0,-3-1 201,-1-11 0,-6 1 1,-7-1-202,-5 3 0,-6 0 0,-4 1 0,-6-1 0,-5 0 0,-4 1 0,6 13 0,-2 0 0,-3 0 0,-5 0 0,-3 2 0,-5-2 0,-3 1 0,-2-1 0,0 3 0,2 2 0,2 2 0,1 2 0,0 2 0,-2 0 0,-2 0 0,-2-1 0,-3-1 0,-2 0 0,-1 2 0,3 3 0,2 4-187,-1 4 0,2 4 0,1 3 0,1 2 187,-10 3 0,0 4 0,7 0 0,5 0 0,6 2 0,7 5 0,0 0 0</inkml:trace>
  <inkml:trace contextRef="#ctx0" brushRef="#br0" timeOffset="65843">4026 11311 24575,'-22'-11'0,"-7"-2"0,10 3 0,-5 4 0,6 10 0,-4 20 0,12 20 0,8-6 0,3 6 0,2-2 0,7 5 0,5-1 0,-4-4 0,2 2 0,6-9-611,8-9 1,5-12 610,9-15 0,-2-6 0,7 0 0,3-20 0</inkml:trace>
  <inkml:trace contextRef="#ctx0" brushRef="#br0" timeOffset="66141">4471 11293 8191,'-25'-14'0,"0"-1"0,-15-2 5063,11 15-5063,14 32 0,6-3 0,2 4 1205,4 8 1,5 0-1206,0-4 0,4-3 1775,17 17-1775,13-36 3305,-2-31 1,0-10-3306,-10 7 0,-1-2 0,5-11 0,-5-1 0,-7 0 0,-15 24 0,11 36 524,7-1-524,17 15 0,6-28 0,-16-4 0,-5-11 0</inkml:trace>
  <inkml:trace contextRef="#ctx0" brushRef="#br0" timeOffset="66298">4710 11348 8191,'10'-16'0,"10"-7"5063,19-16-5063,-13 11 0,-1 0 0,7-5 0,-3 0 0</inkml:trace>
  <inkml:trace contextRef="#ctx0" brushRef="#br0" timeOffset="66460">4777 10812 8191,'-13'20'0,"4"30"607,9-9 1,3 8 0,1-1-608,0-7 0,0-1 0,2 2 379,0 0 0,0 2 0,2 0 0,1-5-379,6 7 0,2-6 428,-1-6 1,0-5 0,6-2 0,-10-10 0</inkml:trace>
  <inkml:trace contextRef="#ctx0" brushRef="#br0" timeOffset="66741">4964 11458 8191,'17'-5'0,"11"-13"5063,10-16-5063,-17 12 0,-2-1 0,-3-1 0,-3-1 0,2-21 1409,-18 16 0,-5 2-1409,-12 2 1719,-12 23-1719,22 30 0,7 10 0,3-7 0,5 1 0,6 11 0,8-6 0,5-18 0,4-6 2960,3-2 0,3-5-2960,9-7 0,-3-3 0,4-2 0,-3-3 0</inkml:trace>
  <inkml:trace contextRef="#ctx0" brushRef="#br0" timeOffset="66982">5460 11221 8191,'-27'-21'0,"8"11"5063,9 16-5063,15 2 2818,23 5-2818,-1-7 1719,11-2-1719,-12 21 0,-10 18 2451,-12-7 0,-5 5-2451,-6 7 0,-3 3 0,1 0 0,-2-1 0,-3 4 0,-1-3 0,4-14 0,1-3 0,-2 16 0,4-28 0,8-18 0</inkml:trace>
  <inkml:trace contextRef="#ctx0" brushRef="#br0" timeOffset="67516">5682 11216 8191,'-9'-38'0,"3"16"5063,-7 15-5063,11 18 2818,5 9-2818,8-7 1719,16 0-1719,-9-19 6784,10-6-6784,-22-12 0,-5-8 0,-5-1 0,-1 1 0,-3 18 0,9 10 0,-1 9 0,18 0 0,16-12 0,15-9 0,-15 5 0,0 0 0,15-9 0,-4 12 0,-26 12 0,-14 15 0,-4 0 0,-4 1 0,13-22 0,6-18 0,3-9 0,2 1 0,2-2 0,2-9 0,0 2 0,8 0 0,-20 24 0,-12 31 0,-2 3 0,-3 4 0,4-4 0,4-15 0,-3-2 0,3-6 0</inkml:trace>
  <inkml:trace contextRef="#ctx0" brushRef="#br0" timeOffset="67647">6273 10551 24575,'-7'8'0,"14"2"0,-7 0 0,11-1 0</inkml:trace>
  <inkml:trace contextRef="#ctx0" brushRef="#br0" timeOffset="67773">6410 10615 24575,'-6'35'0,"8"-13"0,-12 11 0,17-21 0,3-4 0,33-15 0,-27 4 0,18-6 0</inkml:trace>
  <inkml:trace contextRef="#ctx0" brushRef="#br0" timeOffset="67991">6695 10562 8191,'-10'-5'0,"-2"6"5063,-1 4-5063,12 4 2818,3-7-2818,14-2 1719,-6-1-1719,6 4 6784,-6 4-6784,6 1 0,-2-6 0,-4-1 0,-3-3 0</inkml:trace>
  <inkml:trace contextRef="#ctx0" brushRef="#br0" timeOffset="68195">6936 9889 8191,'-9'4'0,"4"11"4659,-4 27-4659,9-10 0,4 5 0,3 9 0,3 6 0,1-3 0,1-8 0,1-1 0,2 0 286,4 8 1,3 2 0,0-6-287,7 1 0,-1-5 0,-7-6 0,-3-4 0,9 6 0,-18-9 0</inkml:trace>
  <inkml:trace contextRef="#ctx0" brushRef="#br0" timeOffset="69165">4996 13274 8191,'-7'-6'0,"-3"-2"5063,0 6-5063,-3 12 2818,8 19-2818,6 11 0,12 6 0,9-13 1719,15-14-1719,6-37 0,-19 0 0,-2-4 3392,-4-3 0,-3-2-3392,-2-1 0,-5 1 0,-17-20 0,-14 13 0,-16 3 0,-7 16 0,16 4 0,8 2 0,23-1 0,0 4 0,4-2 0</inkml:trace>
  <inkml:trace contextRef="#ctx0" brushRef="#br0" timeOffset="69331">5165 13030 8191,'48'13'0,"-6"4"5063,-18 7-5063,-5 4 2818,-5 8-2818,-2-32 1719,4-16-1719,3-37 0,-6 15 0,0 7 0</inkml:trace>
  <inkml:trace contextRef="#ctx0" brushRef="#br0" timeOffset="69716">5719 12921 8191,'-6'-7'0,"1"-2"5063,-4 2-5063,2-2 2818,-6 4-2818,0 6 1719,-4 14-1719,-1 21 0,8 13 0,9 5 0,14-11 6784,19-23-6784,8-35 0,0-23 0,-20 11 0,-3-4-1041,-5-2 0,-3-2 1041,-3 0 0,-2 0-710,-3-3 1,-2 0 709,-3-3 0,-3-1 0,-4-1 0,-1 1 0,3 3 0,0 7 0,-3 13 0,19 39 0,0 15 0,3 6 0,2-1 0,2-2 0,-1-2 0,1-2 0,-1-7 0,2-4 1921,14 0-1921,-7-17 0,-6-8 0,-9-3 0</inkml:trace>
  <inkml:trace contextRef="#ctx0" brushRef="#br0" timeOffset="69825">6002 12802 8191,'6'17'0,"0"0"5063,-3-3-5063,3-8 0,-5-2 0,3-6 0</inkml:trace>
  <inkml:trace contextRef="#ctx0" brushRef="#br0" timeOffset="70120">6017 12586 8191,'-4'25'0,"4"5"5063,8-5-5063,4 7 2818,2-6-2818,-2-8 1719,-2-12-1719,2-19 0,12-15 0,-9 4 0,1-1 0,10-3 0,0 1 0,-5 5 0,-1 2 0,20-6 6784,-21 26-6784,-8 10 0,-8 3 0,7-1 0,-1-13 0,30-17 0,-14 1 0,0-1 0,13-8 0,-2 0 0</inkml:trace>
  <inkml:trace contextRef="#ctx0" brushRef="#br0" timeOffset="70317">6555 12344 8191,'-9'0'0,"0"2"5063,-3 6-5063,4 2 2818,3 0-2818,8-5 1719,10-1-1719,-3-4 6784,0 4-6784,-3 4 0,-1 6 0,4 0 0,7-22 0,-6 9 0,1-17 0</inkml:trace>
  <inkml:trace contextRef="#ctx0" brushRef="#br0" timeOffset="70510">6733 11706 8191,'-10'10'0,"5"15"4232,9 15-4232,3-4 0,4 3 0,5 0 0,1 1 0,2 9 0,3 0 0,1-15 0,2-1 0,0-2 0,0 3 0,2-3 582,11-1 1,-3-6-1,-9-10 1,-5-10 0</inkml:trace>
  <inkml:trace contextRef="#ctx0" brushRef="#br0" timeOffset="70928">7481 11921 9502,'9'-13'0,"18"-1"4337,18-3-4337,-12 8 0,2 3 0,-3 1 0,-1 4 2737,20 7-2737,-17 10 822,-29 13 1,-7 5-823,-1 19 0,-4-18 0,0-1 1395,4 4 0,0-22 0,6-8 1</inkml:trace>
  <inkml:trace contextRef="#ctx0" brushRef="#br0" timeOffset="71067">7827 12224 8191,'0'9'0</inkml:trace>
  <inkml:trace contextRef="#ctx0" brushRef="#br0" timeOffset="71550">7549 9959 24575,'21'-11'0,"2"0"0,2-3 0,6 2 0,-13 11 0,7 20 0,-7 18 0,-10-10 0,-1 1 0,1 2 0,-1 1 0,0 5 0,-1-3 0,5 7 0,2 0 0,-5-33 0,1-1 0,-4-3 0,-1-1 0</inkml:trace>
  <inkml:trace contextRef="#ctx0" brushRef="#br0" timeOffset="71676">7802 10432 9431,'-5'4'0</inkml:trace>
  <inkml:trace contextRef="#ctx0" brushRef="#br0" timeOffset="78219">1930 12465 8191,'1'3'0,"48"-27"2169,-13 4 1,6-2-2170,-8 4 0,4-1 0,3-1 0,-1 0-61,1-1 0,2-1 0,0 1 0,1 0 61,4-1 0,2 0 0,0 1 0,0-1 0,-2 1 0,0-1 0,0 1 0,-1 1 0,-4 2 0,0 2 0,-1 0 0,-1 0 703,5-4 0,-1 1 0,-5 1-703,-2 3 0,-7 0 0,0-6 0,-32 16 0,-3 1 0</inkml:trace>
  <inkml:trace contextRef="#ctx0" brushRef="#br0" timeOffset="78485">2948 11750 8191,'3'0'0,"9"-2"4590,26-11-4590,-8 5 0,2 0 0,6 4 0,2 2 0,6-2 0,-1 4 0,-8 8 0,-3 3 0,-2 0 0,-5 3 2875,0 16-2875,-17 5 0,-16 3 0,-18 4 0,9-14 0,-2-1 0,-7 1 0,1-1 0,-3 8 0,2-11 0</inkml:trace>
  <inkml:trace contextRef="#ctx0" brushRef="#br0" timeOffset="91003">13373 12820 24575,'14'34'0,"-3"-9"0,2 3 0,5 13 0,3 3 0,-4-11 0,0 0 0,2 2 0,4 4 0,1 2 0,0-4-1775,2 0 0,0-4 1775,0 2 0,-1-12 277,-5-24 0,-15-3 1,1-3-1</inkml:trace>
  <inkml:trace contextRef="#ctx0" brushRef="#br0" timeOffset="92065">15621 9888 8191,'-12'-27'0,"0"-1"0,1 2 0,-1 1 5063,-18-8-5063,11 11 2818,-5 12-2818,10 2 429,1 0 1,4 2 0,5 2 0</inkml:trace>
  <inkml:trace contextRef="#ctx0" brushRef="#br0" timeOffset="92638">14996 9703 8191,'-9'-2'0,"44"-29"1785,-10 16 1,3 0-1786,13-8 0,3 0 1132,2 5 1,-2 3-1133,6 6 1969,-10 4-1969,-40 29 0,-19 26 0,-1-12 0,-5 3 1695,5-6 1,0 1 0,-2 1-1696,0-2 0,-1 0 0,1-1 0,-6 14 0,3-3 0,4-12 0,9-3 1580,25 9-1580,17-36 0,13-12 0,1-1 0,-2 4 0,0-1 0,4-2-245,4-3 0,5-3 1,0 0-1,-8 1 0,2 0 1,-6 1-1,-6 5 0,0-1 1</inkml:trace>
  <inkml:trace contextRef="#ctx0" brushRef="#br0" timeOffset="93484">17850 12111 24575,'44'0'0,"-15"0"0,0 0 0,21 5 0,3 3 0,-25 2 0,-10 5 0,-21 3 0,-1 0 0,-15 6 0,9-6 0,6-3 0,11-5 0,23-2 0,-3-1 0,1 2 0,-10 3 0,-16 1 0,-7 11 0,-7 1 0,-2 0 0,-12 16 0,10-14 0,-6 5 0,15-9 0,5-17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8:4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15731 10033 24575,'2'-3'0,"0"1"0</inkml:trace>
  <inkml:trace contextRef="#ctx0" brushRef="#br0" timeOffset="872">15680 10076 24575,'13'-16'0,"-3"2"0,24-17 0,-14 11 0,1-2 0,11-10 0,4-5-804,-2 1 0,4-5 0,1-2 0,-1 2 804,-6 5 0,0 1 0,-1 0 0,3-3-870,-4 5 1,2-3 0,0-1 0,1 0 0,-1 0 0,-1 3 869,6-8 0,0 2 0,-2 1 0,1 0 0,0 1 0,0-1 0,0 2 0,0-1-998,-1 2 0,0-1 0,-1 1 1,0 3 997,7-4 0,0 3 0,-2 1-268,-5 1 1,-1 1-1,-3 4 268,2 1 0,-3 3 992,8-12-992,-10 15 4085,-14 9-4085,11-2 0,-18 10 0,2-1 0</inkml:trace>
  <inkml:trace contextRef="#ctx0" brushRef="#br0" timeOffset="2246">15637 10155 8191,'6'0'0,"1"2"5063,1 15-5063,4 5 0,3 29 0,-5-17 0,0 2 0,2 15 0,0 5-120,-1-15 0,1 3 0,0 0 120,2 5 0,1 2 0,1 0 0,-2-11 0,0-1 0,1 1 0,0 1 0,1 1 0,0 1 0,0 1 0,0-1 0,0 1 0,1-1 0,-1 1 0,0 0-183,-1 1 0,-1 0 0,1 0 0,-1 1 183,2-1 0,0 0 0,0 0 0,0 1 0,-3 0 0,0 2 0,0-1 0,1-1 0,1 0 0,2 0 0,-1-1 0,-1 1 0,-1 1 0,-1 0 0,0 0 0,0 0 0,0-3 0,0 0 0,0-1 0,0 0 468,0-1 1,-1 0 0,1-1 0,-1 0-469,1 11 0,-1-2 0,2-1-107,0-4 0,0-3 1,0 1 106,-3-2 0,-1-1 0,0-2 0,4 9 0,0-1 0,-4-5 0,1 2 0,0-3 0,3 3 0,1-1 0,1 10 0,0-1 0,-5-18 0,-1-4 0,7 17 2503,-9-17-2503,2-10 4210,-6-10-4210,1 0 3485,-1 0-3485,4 3 660,-2-2-660,2 3 0,-5 0 0,-1 0 0,-2 1 0,0-6 0,0-4 0</inkml:trace>
  <inkml:trace contextRef="#ctx0" brushRef="#br0" timeOffset="4687">15750 9848 8191,'-6'5'0,"0"-11"5063,0 2-5063,3-12 0,1-4 0,2-18 0,2 8 0,1-2 0,-3-6 0,1-2 443,3-8 0,2-2-443,0-3 0,0 0 0,5 2 0,1 0 0,-1 14 0,1 0 0,1 0 0,1 3 0,2 1 0,1-1 0,4-2 0,2 0 0,0-1 0,-1 0 0,1 0 0,0 2 0,3 3 0,1 1 0,-3 2 0,3-7 0,-3 5 1958,11 2-1958,-24 27 5945,-9 35-5945,-2 2 0,0 12 0,5-16 2532,4-12-2532,12-11 0,15-19 0,-5-4 0,3-16 0,-18 3 0,-8 3 0,-4-6 0,-6 16 0,1 4 0,7 10 0,10 9 0,16-8 0,21-7 0,-21-5 0,1-3 0,3-4 0,0-1 0,-3-2 0,-1-1 0,-4-3 0,-3 0 0,9-12 0,-9 4 0,-12 14 0,-3 10 0,-1 9 0,6 11 0,3 7 0,11 13 0,3 1 0,9 2 0,-5-6 0,-4-8 0,-14-14 0,-12-5 0,-4-5 0,-5 1 0</inkml:trace>
  <inkml:trace contextRef="#ctx0" brushRef="#br0" timeOffset="7747">16815 8718 24575,'19'-3'0,"9"-2"0,12-8 0,14 7 0,-19 0 0,4 17 0,-25 8 0,-10 19 0,-5 7 0,-4-5 0,-2-1 0,-1 10 0,0-3 0,0-15 0,2-6 0,10-7 0,2-18 0,3 2 0,-5-6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9:2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4684 6406 24575,'-11'-2'0,"5"14"0,12 14 0,7 6 0,-4 1 0,2 2-1402,9 11 1,1 0 1401,-7-7 0,-1-3 165,0-8 0,-1-1-165,-2 0 0,-1-1 147,5 4 0,-4-8 0,-7-18 1</inkml:trace>
  <inkml:trace contextRef="#ctx0" brushRef="#br0" timeOffset="378">4974 6316 8191,'-2'-3'0,"1"7"5063,-8 20-5063,-4 23 0,7-17 0,0 3 0,-6 8 0,-2 1 0,3-3 0,-1 0 760,-4 3 0,-2-1-760,2-5 0,0-2 944,-1-4 0,4-3-944,10-3 6225,15-17-6225,28-16 0,13 5 0,2 5 0,0 3 0,-8-4 0,-9 0 422,-16 0 0,-7 0 0,-11 0 0</inkml:trace>
  <inkml:trace contextRef="#ctx0" brushRef="#br0" timeOffset="708">5182 6475 8191,'4'-6'0,"13"-4"5063,26-21-5063,-6 11 0,-11 4 0,-3 2 704,-3 5 1,-12 5-1,-4 2 1</inkml:trace>
  <inkml:trace contextRef="#ctx0" brushRef="#br0" timeOffset="835">5292 6560 8191,'22'-12'0,"0"1"1196,19-15 1,-22 16-1,2-3 1</inkml:trace>
  <inkml:trace contextRef="#ctx0" brushRef="#br0" timeOffset="1226">5618 6205 24575,'43'-9'0,"-4"8"0,14-3 0,-19 14 0,-7-5 0,-16 9 0,-14 6 0,-5 18 0,-7-7 0,0 0 0,0 21 0,44-10 0,17-38 0,6-12 0,1-3 0,1-2 0,-4-1 0,-43 14 0</inkml:trace>
  <inkml:trace contextRef="#ctx0" brushRef="#br0" timeOffset="2777">20097 5879 8191,'-12'-5'0,"6"10"5063,2 8-5063,13 17 0,5 6 0,-5-6 0,1 1 0,8 16 0,-1 3 939,-10-10 0,-1 3 1,-2-2-940,2 14 0,-1-2 0,-2 1 0,-1-5 0,-2-17 0,0-8 0,0-16 0</inkml:trace>
  <inkml:trace contextRef="#ctx0" brushRef="#br0" timeOffset="3089">20472 6011 24575,'-25'4'0,"-8"10"0,2 11 0,11-6 0,-1 2 0,-3 4 0,1 3 0,9-3 0,1 0 0,-7 24 0,18-17 0,7-12 0,6-9 0,2-4 0,11-1 0,8-2 0,-3-2 0,3-1 0,19 4 0,-4-4 0,-26 3 0</inkml:trace>
  <inkml:trace contextRef="#ctx0" brushRef="#br0" timeOffset="3376">20780 6217 24575,'14'-9'0,"10"-4"0,17 3 0,-1-3 0,-2 8 0,-20 2 0,-4 3 0</inkml:trace>
  <inkml:trace contextRef="#ctx0" brushRef="#br0" timeOffset="3536">20835 6336 8191,'1'5'0,"13"-1"4995,20-13-4995,15-2 0,-15-1 0,-7 3 0</inkml:trace>
  <inkml:trace contextRef="#ctx0" brushRef="#br0" timeOffset="3992">21198 5993 8191,'-18'0'0,"5"0"5063,33 3-5063,17-7 0,-1 4 0,5 1 982,1-4 1,0 1-983,-2 5 0,-2 3 917,-6-2 0,-6 5-917,-3 38 0,-26-7 0,-7-10 0,-3 1 0,-4 0 0,-2-1 2672,1-1 1,-1 1-2673,0 2 0,0-1 0,-3 18 0,12-21 1042,18-11-1042,10-8 0,0-6 0,20 7 1135,-23-5-1135,7 6 0,-20-6 0,-2-1 0</inkml:trace>
  <inkml:trace contextRef="#ctx0" brushRef="#br0" timeOffset="4938">21481 6460 24575,'-3'11'0,"1"0"0,4-2 0,3 0 0,0 0 0,7-2 0,-1 3 0,6-1 0,-5 1 0,-2 0 0,-8 3 0,3 0 0,-5 4 0,1-3 0,-4 2 0,-2-2 0,-9 6 0,-14 8 0,4-8 0,-4 1 0,-11 9 0,-3 3-985,11-11 1,-2 0 0,0 1 984,-3 5 0,-2 1 0,1-1 0,2-4 0,0-2 0,2 0 0,-7 8 0,4-2 0,-11 1 0,31-17 0</inkml:trace>
  <inkml:trace contextRef="#ctx0" brushRef="#br0" timeOffset="6689">21398 6439 8191,'-4'-5'0,"-1"-1"5063,-4 5-5063,0-3 2818,0 4-2818,0-4 1719,0 3-1719,0-1 6784,6 6-6784,3-1 0,7 5 0,6-1 0,-3 0 0,7 3 0,-1 1 0,-4 0 0,-2 2 0,-8-4 0,-4 0 0,2 0 0,-2-4 0,2-1 0</inkml:trace>
  <inkml:trace contextRef="#ctx0" brushRef="#br0" timeOffset="11276">21388 6490 24575,'16'0'0,"-6"2"0,27 2 0,-4 8 0,-9-2 0,1 7 0,-18-3 0,-4-1 0,0 3 0,-3-2 0,-2-1 0,-1 0 0,1-4 0,-2 0 0,3 0 0,-3 0 0,4 0 0,-13 6 0,8-4 0,-10 2 0,8-4 0,-2-4 0,-7 10 0,2-5 0,-15 14 0,10-11 0,-7 6 0,8-8 0,-5 3 0,4-2 0,-5 1 0,7-2 0,-9 8 0,3 0 0,-3 1 0,11-4 0,3-6 0,5-3 0,-2-1 0,18-7 0,12-7 0,20-11 0,-14 4 0,1-2 0,4-1 0,0-2 0,2-1 0,-1-1-276,-3 1 0,-1 0 276,-5 4 0,-4 0 0,4-10 0,-9 7 0,-4 2 0,-8 1 0,2 0 0,-5 4 552,-2 0-552,-2 4 0,-10-7 0,4 8 0,-6-6 0,3 9 0,3 1 0,-6-2 0,-4 3 0,-5 4 0,-1 0 0,6 3 0,7-4 0,4 0 0,0-2 0,4-3 0,1-2 0,0-2 0,3 0 0,1 0 0,11-11 0,1 5 0,5-24 0,-6 11 0,1-5 0,-5 10 0,6-1 0,-6 5 0,7-11 0,-4 11 0,3-5 0,-7 11 0,1 0 0,-6 4 0,-1 0 0,-5 0 0,-2 2 0,-9-2 0,5 6 0,-6-6 0,4 6 0,0-7 0,-4 3 0,0-3 0,-7 6 0,-1-5 0,-14 12 0,-1-5 0,0 6 0,8-4 0,18-4 0,7 3 0,9-3 0</inkml:trace>
  <inkml:trace contextRef="#ctx0" brushRef="#br0" timeOffset="11955">21158 6045 24575,'39'8'0,"-6"3"0,12-10 0,-5 2 0,0 1 0,-8-1 0,-8 7 0,-12 1 0,0 0 0,-4 2 0,8 1 0,-9-8 0,5 3 0</inkml:trace>
  <inkml:trace contextRef="#ctx0" brushRef="#br0" timeOffset="24098">25821 2869 8191,'-5'-4'0,"1"7"5063,4 8-5063,0 17 2818,4 19-2818,-3 7 0,7-5 1719,-3-15-1719,4-18 6784,3-15-6784,7-18 0,4-11 0,-1-8 0,-4-2 0,-8 16 0,-9 15 0,1 19 0,-1 13 0,2-3 0,8-2 0,1-15 0,18-8 0,5-18 0,-12 5 0,-1-3 0,-1-3 0,-2-1 0,6-26 0,-11 3 0,-10 12 0,-8 14 0,1 16 0,-2 15 0,3 9 0,5-1 0,5 5 0,4-12 0,-2-4 0,-2-5 0</inkml:trace>
  <inkml:trace contextRef="#ctx0" brushRef="#br0" timeOffset="24843">24938 2841 24575,'-14'3'0,"19"-5"0,16-7 0,25-6 0,-19 3 0,1 0 0,0 2 0,-1-1 0,19-12 0,-14 8 0,-16 7 0,-8 3 0</inkml:trace>
  <inkml:trace contextRef="#ctx0" brushRef="#br0" timeOffset="25073">25143 2595 8456,'-1'2'0,"4"4"5089,-6 21-5089,5 20 0,-6-8 0,-3 5 0,4 6 0,-2 1-280,-2-13 1,-1 1 0,1-1 279,0 13 0,1-3 956,-1-11 0,2-4-956,2 8 1242,11-30 0,-4-9 1,4-7-1</inkml:trace>
  <inkml:trace contextRef="#ctx0" brushRef="#br0" timeOffset="25351">25239 2993 8191,'-5'14'0,"-6"12"5063,-7-3-5063,5 1 2818,9-5-2818,14-11 1719,1-9-1719,13-5 6784,4-17-6784,1 1 0,-10-9 0,-10 14 0,-13 0 0,-11 7 0,4 4 0,-1 1 0,8 5 0</inkml:trace>
  <inkml:trace contextRef="#ctx0" brushRef="#br0" timeOffset="25539">25382 2966 8191,'9'-3'0,"3"1"5063,2 0-5063,-1-1 704,0-2 1,-8 3-1,-1 0 1</inkml:trace>
  <inkml:trace contextRef="#ctx0" brushRef="#br0" timeOffset="25744">25411 2752 8191,'-1'19'0,"2"9"4519,-4 19-4519,0-17 0,1 1 0,1 4 0,1 0 0,-3-3 0,1-1 2883,2 22-2883,2-21 0,-1-16 0,1-8 0</inkml:trace>
  <inkml:trace contextRef="#ctx0" brushRef="#br0" timeOffset="25927">25522 3166 9010,'-2'5'0,"-1"-1"1279,-6 3 0,4-4 1,1 1-1</inkml:trace>
  <inkml:trace contextRef="#ctx0" brushRef="#br0" timeOffset="26765">26402 2846 8191,'-2'-2'0,"2"11"5063,1-4-5063,2 33 2818,-3-16-2818,0 13 0,0-27 0,0-4 0</inkml:trace>
  <inkml:trace contextRef="#ctx0" brushRef="#br0" timeOffset="26878">26434 2760 8191,'-12'-7'0,"2"2"0,1 2 0,5 3 0</inkml:trace>
  <inkml:trace contextRef="#ctx0" brushRef="#br0" timeOffset="27053">26499 2809 8452,'21'-13'0,"2"3"5089,4-9-5089,-3 8 695,-11 3 0,-4 5 0,-5 1 0</inkml:trace>
  <inkml:trace contextRef="#ctx0" brushRef="#br0" timeOffset="27263">26517 2573 8191,'-7'4'0,"6"11"4524,5 26-4524,-2-8 0,1 4 0,0 8 0,-1 3 1441,-5 2 0,0 0-1441,3-4 0,-1-1 0,0-9 0,1-2 0,4 12 0,0-23 0,-1-16 0</inkml:trace>
  <inkml:trace contextRef="#ctx0" brushRef="#br0" timeOffset="27673">26703 2947 8244,'-3'6'0,"1"1"5069,4 2-5069,-1 4 2810,1-4-2810,-2 8 1712,0-8-1712,2 4 1685,0-12 0,1 2 0,-1-7 0</inkml:trace>
  <inkml:trace contextRef="#ctx0" brushRef="#br0" timeOffset="27831">26735 2872 24575,'5'-3'0,"-1"1"0</inkml:trace>
  <inkml:trace contextRef="#ctx0" brushRef="#br0" timeOffset="28594">26693 2712 24575,'2'28'0,"-1"10"0,6-4 0,-6 19 0,7-5 0,-7-18 0,-1 0 0,4 25 0,-8-7 0,3-3 0,-2-23 0,7-11 0,4-22 0,10-14 0,5-10 0,-4 11 0,-1 6 0,-11 18 0,1 5 0,-2 8 0,2 0 0,0-1 0,4-4 0,2-11 0,3-3 0,-8 0 0,-1 0 0</inkml:trace>
  <inkml:trace contextRef="#ctx0" brushRef="#br0" timeOffset="28721">26989 2971 24575,'3'22'0,"-2"6"0,3-13 0,-3 4 0,3-10 0,0-2 0,-1-3 0,1-2 0</inkml:trace>
  <inkml:trace contextRef="#ctx0" brushRef="#br0" timeOffset="29472">27037 2843 24575,'2'12'0,"0"-2"0,8 6 0,-5-6 0,3 3 0,-6-4 0,0 3 0,-2-2 0,2 3 0,3-10 0,5-5 0,1-9 0,10-5 0,-9 8 0,2 7 0,-9 9 0,-1 5 0,0-4 0,3-4 0,2-3 0,0-4 0,0-3 0,0 1 0,-2 5 0,0 6 0,-5 3 0,5 2 0,-2-7 0,14-4 0,3-9 0,16-6 0,-12 0 0,-2-1 0,9-2 0,1-11 0,-30 18 0,-3-3 0,-6 6 0,-5 5 0,0 3 0,-1 9 0,6 2 0,3 5 0,6-4 0,0-2 0,5-5 0,11-3 0,-5-4 0,1 1 0,-9-3 0</inkml:trace>
  <inkml:trace contextRef="#ctx0" brushRef="#br0" timeOffset="29754">27598 2795 24575,'-10'10'0,"4"-2"0,11 6 0,5-6 0,7 0 0,0-2 0,0 2 0,-3 4 0,-7-1 0,-13 8 0,-2 2 0,-8-3 0,10 1 0,8-28 0,5-5 0</inkml:trace>
  <inkml:trace contextRef="#ctx0" brushRef="#br0" timeOffset="30050">27821 2724 8191,'-13'7'0,"3"-1"5063,1 3-5063,7 0 2818,24-1-2818,-7-4 1719,24 7-1719,-28 5 6784,2 2-6784,-18 13 0,-3-13 0,0 6 0,-1-11 0,1 0 0,-1-8 0,4-1 0,1-4 0</inkml:trace>
  <inkml:trace contextRef="#ctx0" brushRef="#br0" timeOffset="43298">24078 8684 8191,'-6'-5'0,"-5"0"5063,0 10-5063,6 2 2818,9 6-2818,5-7 1719,6-12-1719,-10-13 6784,-3 5-6784,-10-4 0,-10 20 0,5 4 0,1 5 0,13 2 0,8-6 0,4-4 0,4-4 0,-5-6 0,-4-1 0,-10 1 0,-3 1 0,-4 5 0,-1 7 0,6 2 0,0 0 0,6-4 0</inkml:trace>
  <inkml:trace contextRef="#ctx0" brushRef="#br0" timeOffset="47351">24069 8688 24575,'3'4'0,"-1"0"0,5-5 0,-8-2 0,-6-4 0,-2 0 0,-3 5 0,-2 0 0,0 2 0,-2 0 0,6 0 0,-2-2 0,-15 1 0,-3-1 0,-12 2 0,-3 0 0,12 4 0,-12-3 0,18 5 0,-10-2 0,22 1 0,-8 4 0,6 5 0,-3 9 0,7-1 0,2-5 0,11-9 0</inkml:trace>
  <inkml:trace contextRef="#ctx0" brushRef="#br0" timeOffset="48299">23681 8721 24575,'-9'0'0,"0"0"0,0 0 0,-4 0 0,0 0 0,-1 0 0,-10 3 0,9 0 0,-17 4 0,7 3 0,-7-1 0,0 6 0,10-8 0,3 3 0,14-8 0,1 0 0</inkml:trace>
  <inkml:trace contextRef="#ctx0" brushRef="#br0" timeOffset="50880">23133 7638 24575,'-44'-5'0,"1"0"0,1 2 0,2 2 0,5 3 0,2 2 0,-2 5 0,0 3 0,-5-2 0,-3 3-430,1 3 1,-2 4 0,3-1 429,-5 2 0,2 1-774,5-1 1,-1 1-1,4 0 774,5 2 0,3 2 0,0 6 0,0 2 0,-3-1 0,0 3 0,9-4 0,0 2 0,0 0-530,-1 1 1,1-1 0,-1 3 529,0 3 0,0 2 0,2-1 0,3-4 0,2-1 0,0 1-283,3-3 0,0 1 1,3 1 282,1 8 0,2 1 0,1-2 0,2 11 0,2 0 0,1-8 0,1 2 0,1-2 0,2-7 0,0-2 0,3 0 0,2 1 0,3 1 0,0-1 0,0 0 0,1 0 0,2 0-435,2 1 0,2-1 0,1-1 435,0-2 0,1-1 0,1 0 0,2-2 0,1 0 0,1 0 0,0 0 0,1 1 0,2-3 0,3-2 0,1-2 0,0 0 0,0 2 0,-1 1 0,4-3 27,6-2 0,4-3 1,4-3-28,-9-4 0,5-2 0,1-1 0,0-1 0,-2-1 0,3-1 0,-2 0 0,1-2 0,2-2 0,0 0 0,2-2 0,2-1 0,-2-1 0,-3-1-530,11-2 1,-4-1 0,0-3 529,-3-2 0,0-1 0,-1-2 0,-3 1 0,-1 0 0,-3-3-325,-5-2 0,-1-2 0,-3-2 325,15-8 0,-4-4 684,-9-2 1,-2 0-685,3-1 0,-1 0 0,-8 2 0,0 0 105,3 0 0,-1 0-105,-5 0 0,-1 0 0,-1-2 0,-2 0 0,-4 3 0,-2-1 0,2-7 0,-2-1 0,-6 2 0,0 0 0,5-9 0,-1-2 0,-8-3 0,-2-1 466,-1 16 0,0 0 1,-1 0-467,-2 0 0,-2-1 0,0 1 0,-2 0 0,-1 1 0,0-1 0,-5-15 0,-2 0 0,-1 3 0,-2 0 441,-2 2 1,-3-2-442,0 8 0,-1-2 0,-2 4 0,-6-6 0,-2 1 0,5 5 0,-2-2 0,0 4 0,-5 2 0,0 2-843,-1-4 1,0 1 842,1 2 0,0 2 0,-6-3 0,-2 1 0,4 3 0,0 0 0,-6 2 0,0 1 575,4 3 1,0 1-576,1 4 0,0 2 0,0 4 0,0 2 1271,1 1 0,0 3-1271,-1 7 0,1 3 0,0 0 0,0 4 704,-8 7 1,1 4-705,12-2 0,-1 0 0,-7 3 0,2 0 0,-3 4 0,1 1 2485,16-7-2485,8 4 0,8-12 0,4 1 0</inkml:trace>
  <inkml:trace contextRef="#ctx0" brushRef="#br0" timeOffset="56012">23242 8843 8191,'-9'-2'0,"4"11"5063,3-2-5063,6 6 2818,1-13-2818,2-5 1719,-3-19-1719,-4 12 6784,-7-10-6784,-11 21 0,-7 6 0,-3 11 0,8 5 0,16-2 0,15-13 0,4-6 0,-3-12 0,-10 3 0,-6 4 0,-16 14 0,9 8 0,-7 6 0,16-3 0,11-9 0,-2-8 0,7-9 0,-9-5 0,-2-3 0,-7 5 0,-7 5 0,3 8 0,-2 1 0,12 4 0,11-1 0,-6-3 0,7-1 0</inkml:trace>
  <inkml:trace contextRef="#ctx0" brushRef="#br0" timeOffset="57042">23887 8722 8191,'-46'4'0,"11"-4"5063,-5 4-5063,10-4 0,11 0 2818,-11 4-2818,-16 8 0,9 2 859,8-2 1,-2 2-860,5 0 0,2 1 0,-13 7 6784,-3 1-6784,22-12 0,5-4 0,2 3 0,5-1 0,3 0 0,1-4 0,2-1 0</inkml:trace>
  <inkml:trace contextRef="#ctx0" brushRef="#br0" timeOffset="63993">23949 8664 8191,'-9'2'0,"0"0"5063,0 0-5063,0-1 2818,0 3-2818,-1-4 1719,-2 2-1719,-8 2 6784,-6 0-6784,-19 5 0,-3 0 0,9-1 0,-3 1 0,-1 1 0,-1 2-1201,-5 3 1,-1 0 1200,0 2 0,2 1 0,1-1 0,2 0 0,6-1 0,0 1 0,3-2 0,3 0 0,4 2 0,9-9 0,24-9 0,-4-3 0</inkml:trace>
  <inkml:trace contextRef="#ctx0" brushRef="#br0" timeOffset="64611">22554 8291 8191,'-9'-2'0,"0"-1"5063,-4 1-5063,5 7 2818,-1 1-2818,17 13 0,37 14 0,-9-11 0,4 1-337,-1-2 1,3 2 0,1 0 336,2-2 0,2 0 0,1 1 0,-2 2 0,3 2 0,0 1 0,-4-3 1019,-2-1 1,-3-1-1,0 1-1019,4 5 0,0 1 0,-9-4 0,-1 8 0,-25-18 0,-12-15 0,-6-7 0,4 2 0,1 1 0</inkml:trace>
  <inkml:trace contextRef="#ctx0" brushRef="#br0" timeOffset="65267">23252 8976 8191,'-14'-2'0,"2"2"5063,3 7-5063,2 0 2818,-1 5-2818,2 15 0,-8 26 0,8-13 0,0 5 319,-1-5 1,-1 4 0,0 0-320,1 4 0,1 1 0,-1 0 1637,1 2 0,-1-1 0,1 2-1637,-1 2 0,1 0 0,1-6 0,2-3 0,0-5 0,1 3 0,-1-12 0,1-26 0,2-2 0,-2-7 0</inkml:trace>
  <inkml:trace contextRef="#ctx0" brushRef="#br0" timeOffset="66529">20450 12465 24575,'-9'0'0,"4"2"0,25 38 0,-1-18 0,5 0 0,14 14 0,6 0-1460,-11-13 0,2-1 1,1-2 1459,1-1 0,2-2 0,1 3 0,2 3 0,2 3 0,0 0 0,-5-5 0,4 0 0,-3 0 332,0 5 1,2 4 0,-18-17-333,-22-16 0,1 5 0,-5-10 0</inkml:trace>
  <inkml:trace contextRef="#ctx0" brushRef="#br0" timeOffset="67145">21209 12888 24575,'44'-19'0,"-10"6"0,3 0 0,4-1 0,4 0-2010,-4 0 1,2-1 0,1 1 2009,1 1 0,1 1 0,1-1 0,3-4 0,1 0 0,-1 2 0,-1 3 0,0 1 0,-2 0 0,-7-1 0,-1 0 0,-2 1 890,7 4 1,-5 1-891,-6-4 242,-24 8 1,-14 2 0,1-2 0</inkml:trace>
  <inkml:trace contextRef="#ctx0" brushRef="#br0" timeOffset="67780">21201 13033 8191,'-8'10'0,"4"1"5063,5 13-5063,0 14 0,3-9 0,0 4 0,-3 11 0,-1 3 316,4-10 1,0 2 0,-1 0-317,-3 1 0,-2 0 0,0 2 0,2 12 0,0 3 0,-1-6 976,-2-2 0,0-4-976,-2 8 0,5-21 1493,4-37 1,-3-7-1,3-9 1</inkml:trace>
  <inkml:trace contextRef="#ctx0" brushRef="#br0" timeOffset="68924">25334 11530 24575,'-23'3'0,"7"4"0,16-2 0,18 12 0,10 2 0,-1-5 0,2 0 0,4 5 0,3 4 0,0-3-1807,14 2 0,0-1 1807,-16-2 0,0 1 0,0-1 0,13 5 0,-1 0-459,-5 2 0,-2-1 459,-9-8 0,-3-2 0,9 8 0,-25-19 0,-8-3 0,-7-5 0</inkml:trace>
  <inkml:trace contextRef="#ctx0" brushRef="#br0" timeOffset="69500">25997 12006 8191,'-9'-2'0,"2"7"5063,2 11-5063,-2 16 0,2 21 0,-3-19 0,0 2 0,-1 9 0,0 1-11,-2 1 1,-1-1 10,1 3 0,-1 0 0,1-6 0,0-1 902,2-6 1,1-2-903,-6 12 1355,15-31 0,-3-9 0,8-14 1</inkml:trace>
  <inkml:trace contextRef="#ctx0" brushRef="#br0" timeOffset="70260">26115 12027 8191,'-9'2'0,"8"-1"5063,5-2-5063,24-12 2818,12-2-2818,-8 1 0,5-1 0,8 1 0,6 1 0,-2 0 303,-6 0 0,-1 0 1,1 0-304,-1 3 0,2-1 0,0 0 0,-4 2 1154,0 0 0,-2 1 0,-3 1-1154,6-2 0,-4 2 0,13-1 0,-32 3 0,-19 3 0,-12 4 0,7-2 0,-2 2 0</inkml:trace>
  <inkml:trace contextRef="#ctx0" brushRef="#br0" timeOffset="73495">9714 8861 8191,'13'-4'0,"-1"-1"5063,21-1-5063,7-7 0,-8 5 0,4 0 0,5-6 0,2 0 0,4 2 0,-1 0 816,0-2 1,0 0-817,-7 2 0,-2 2 893,-8 4 1,-3 0-894,8-3 6230,-14 9-6230,-11 2 0,3-1 0,-2-1 0,-1-1 0,-5-1 0</inkml:trace>
  <inkml:trace contextRef="#ctx0" brushRef="#br0" timeOffset="74109">9050 8397 8191,'-9'7'0,"0"-3"5063,4 5-5063,3-2 2818,5 5-2818,16 7 1719,9 4-1719,1-3 0,5 2 0,1-3 0,2 1 1662,9 5 0,1 1-1662,-4-3 0,0 0-1244,-3 1 1,-2 2 1243,-6-2 0,-3 1 0,-4-2 0,-4 0 0,3 8 0,-9-9 0,-13-17 0,0-1 0</inkml:trace>
  <inkml:trace contextRef="#ctx0" brushRef="#br0" timeOffset="74659">9660 8895 8191,'-2'9'0,"2"4"5063,-6 14-5063,0 19 0,-2-12 0,0 2 1409,0 6 0,-1 1-1409,-5 2 0,0 1 0,1-1 0,1 1 20,-2 3 0,0 0-20,0-2 0,0-1 2154,4 0 0,1-1-2154,-2-9 0,1-2 0,4 19 0,6-25 0,4-20 0,2-10 570,-3-11 0,-1 8 1,-2 1-1</inkml:trace>
  <inkml:trace contextRef="#ctx0" brushRef="#br0" timeOffset="76110">8806 12661 24575,'11'0'0,"6"-9"0,11 4 0,4-1 0,5-7 0,3-1-706,-5 4 0,3 0 0,1 0 706,10-1 0,1 1 0,3-1-1394,-8 2 0,3 0 0,0-1 1,0 1 1393,1-1 0,1 0 0,0 1 0,0-2 0,1 0 0,1 0 0,-1-1 0,-2 0 0,-5 0 0,-1 1 0,-1-1 0,-3 1 532,0-1 1,-2 1 0,-4 0-533,3 1 0,-12 2 0,-18 1 0,-16 7 0,1 0 0,5 0 0</inkml:trace>
  <inkml:trace contextRef="#ctx0" brushRef="#br0" timeOffset="76843">7796 13705 24575,'37'-27'0,"-1"0"0,1 0 0,-1 0 0,6-4 0,1-2 0,0 0 0,1-2-1967,-6 3 1,1-1 0,0-1 0,1-1 0,1 0 1717,-4 4 1,2-1 0,0 0 0,1-1-1,0 1 1,1-1 248,-2 3 0,-1-1 0,2 0 0,0 0 0,0 1 0,0 0 0,1 1-308,-1 1 0,1 1 0,1 0 0,-1 1 1,1 0-1,-1 1 0,1 0 308,5-4 0,1 0 0,-1 1 0,0 1 0,-1 1 0,-1 2 97,-2 1 0,1 2 0,-2 1 1,-3 1-1,-2 2-97,6-5 0,-5 3 0,-5 2 0,12-5 0,-36 13 0,-13 8 0,6-3 0</inkml:trace>
  <inkml:trace contextRef="#ctx0" brushRef="#br0" timeOffset="78449">6985 12424 8191,'13'-2'0,"8"1"2017,6 2 1,4 1-2018,5 1 0,4 1 0,-4 0 0,1 0 0,3-1 0,8 0 0,3 0 0,1-2-300,-6 0 1,1-1-1,1 0 1,0-1 299,6-2 0,1 0 0,0-1 0,1 0 0,-10 2 0,1-1 0,0 0 0,0 0 0,0 0 0,-1-1 0,-1 0 0,1-1 0,-1 1 0,0 1 0,1 1 0,-1 0 0,1 1 0,-2 0 0,0 0 0,3-1 0,-1 0 0,0 1 0,-1 0 369,-2 0 1,0 1 0,-1 0 0,1 1-370,0 0 0,1 1 0,-1-1 0,-3 0 0,2-2 0,-1 0 0,-1-1 0,5 2 0,0 1 0,-3-3 0,-2-2 0,-4-2 0,-4 1 0,-2-1 0,16-6 4167,-18 4-4167,-8 0 772,-11 6-772,3 0 5604,-2 1-5604,3-4 1525,-4 5-1525,3 0 0,-2 1 0,6 2 0,-2-3 0,3 0 0,6-4 0,9-1 0,8 0 0,0 1 0,-15 4 0,-11 0 0</inkml:trace>
  <inkml:trace contextRef="#ctx0" brushRef="#br0" timeOffset="79397">11739 11527 24575,'-4'7'0,"-5"3"0,-1-3 0,-6 4 0,-7 7 0,-17 9 0,11-6 0,-2 1-586,-10 6 0,-4 2 586,9-6 0,-1 0 0,0 1-1268,-3 2 1,0 0 0,-1 1 1267,-3 1 0,-1 1 0,2-1 0,4-1 0,2-1 0,0 0-728,0 0 0,0 0 1,1-2 727,-10 6 0,2-1-18,3-1 1,1-1 17,6-6 0,3-1 0,-12 8 806,11-5-806,21-13 0,2-5 0,7-2 0</inkml:trace>
  <inkml:trace contextRef="#ctx0" brushRef="#br0" timeOffset="80144">13148 11832 8191,'-7'1'0,"0"0"5063,-12 1-5063,4-2 2818,-15 8-2818,-15 2 0,15-2 0,-4 0 0,1 1 0,-3 0 0,-6 2-93,-2 0 0,-6 1 0,-3 1 1,-1 0-1,3-1 93,8-1 0,1-1 0,0 0 0,-1 1 0,-3 0 177,-3 1 1,-4 1-1,-1 0 1,0 1-1,1-2 1,3 0-178,4-2 0,2 0 0,1-1 0,1 0 0,0 0 0,-10 2 0,0-1 0,1 0 0,1-2 0,4 0 0,0-1 0,0-1 0,1-1 0,-10 1 0,1-2 0,-1-1 0,7 0 0,-1 0 0,1 0 0,3-1-646,1 0 0,2 0 0,0 1 646,-10 1 0,-1 2 0,6 0-160,6 2 1,6 1 159,-10 5 0,16-5 0,25-7 0</inkml:trace>
  <inkml:trace contextRef="#ctx0" brushRef="#br0" timeOffset="80842">12302 12817 24575,'-17'-4'0,"-8"-2"0,-1-2 0,-4 0 0,-7 1 0,-6 1 0,-1 0 0,-4-2 0,-2 2-2446,10 2 0,-2 1 0,0 1 0,-2-2 2446,-5 0 0,-2-1 0,-1 0 0,0 0 0,1 1 0,-1-1 0,0 0 0,1-1 0,1-2 0,1-1 0,0-1 0,1-1-343,2 1 0,1-1 0,0-1 0,2-1 343,2 0 0,2 0 0,0-2 0,-3-2 0,0-1 0,-3-2 0,-1 0 0,1-1 0,3 3 0,0 0 0,2 2 0,1 0 0,-2 0 0,-8-6 0,-3-1 0,1 1 0,5 5 301,5 6 0,3 3 1,2 1-302,-8-3 0,3 4 0,-9 6 0,26 7 3924,21-1-3924,5 7 0,1-8 0,1-1 0</inkml:trace>
  <inkml:trace contextRef="#ctx0" brushRef="#br0" timeOffset="94145">11992 16065 24575,'0'0'0</inkml:trace>
  <inkml:trace contextRef="#ctx0" brushRef="#br0" timeOffset="101613">8802 17368 8191,'-9'3'0,"4"-9"5063,1-10-5063,4-29 0,2 12 0,1-4 0,0-14 0,1-4-178,1 9 1,1-2-1,1-1 178,-1-4 0,1-1 0,0 0 0,-1 12 0,0-1 0,1 1 0,-1 1 226,1-9 0,0 2 0,-1 1-226,0-8 0,0 4 2304,-3 15 0,-1 4-2304,-2-7 0,-7 38 0,-2 11 0,-13 35 0,11-20 0,-3 4 0,-12 14 0,-7 6 0,3-3 0,5-5 0,0 0 0,-5 0 0,-4 3 0,6-10 3882,-2-8-3882,9-18 2686,13-43-2686,16-18 0,1 14 0,3-5 0,0 2-425,2 0 0,2 2 425,3-11 0,3 11 0,13 30 0,-4 31 0,-7 1 0,1 3-839,-1 4 1,0 1 838,5 4 0,3-1 0,-4-9 0,3 0 0,-2-2 0,4 2 0,0-2 0,6-1 0,-3-6 0,-4-10 0,-16-5 0,-8-3 0</inkml:trace>
  <inkml:trace contextRef="#ctx0" brushRef="#br0" timeOffset="102347">9144 16781 9056,'25'45'0,"-9"5"1651,6-2 1,2 2-1652,-13-13 0,0-3 1459,3-3 1,0-5-1460,1-1 1826,11-21-1826,-2-20 0,-7-8 0,-1-4 0,3-4 0,-2-3 0,-2-7 0,-1-1 0,-6 5 0,1 6 5535,9 14-5535,-8 23 1936,8 35-1936,-1-11 0,0-8 0,7-22 0,9-14 0,1-24 0,-16 17 0,-2-2 0,-4-2 0,-4-1 0,1-20 0,-4 21 0,-5 6 0</inkml:trace>
  <inkml:trace contextRef="#ctx0" brushRef="#br0" timeOffset="102737">9941 16632 8191,'-4'-7'0,"-1"6"5063,-5 8-5063,0 6 2818,-9 18-2818,8-11 1719,-2 6-1719,15-15 6784,33-7-6784,5-7 0,-9 4 0,1 1 0,16 2 0,-23 23 0,-21 3 0,-14 10 0,-17 1 0,12-14 0,14-32 0,0 6 0,14-29 0</inkml:trace>
  <inkml:trace contextRef="#ctx0" brushRef="#br0" timeOffset="103057">10368 16469 9652,'-17'1'0,"4"3"5111,-14 11-5111,-1 16 0,8-10 0,0 3 0,1 4 0,0 1 0,2-4 0,3 0 0,7 20 2591,19-20-2591,19-5 0,23-12 0,-20-6 0,1 0 0,1 2 0,0 1 761,-5 2 0,-3 5-761,7 29 0,-25-4 0,-10 8 5699,-12-7-5699,-1-4 0,-9 12 0,4-24 0,4 0 0,6-19 0</inkml:trace>
  <inkml:trace contextRef="#ctx0" brushRef="#br0" timeOffset="117802">29590 11693 24575,'-3'2'0,"1"1"0,8 16 0,-3 2 0,1 18 0,0 1 0,-4-11 0,1 2 0,3-4 0,1 2 0,-4 7 0,-1 5 0,0-3 0,2 5 0,0 1 0,0-4 0,0 4 0,-1-3 0,0 9 0,0-2-1388,1 1 1,1 1 1387,-3-11 0,0 2 0,0-1 0,-2-1 0,0 1 0,0 4 0,1-3 0,-1 4 0,1 2 0,0-1 0,-1-2 0,0 0 0,1-3 0,-1 1 0,0 2 0,1 1 0,-1 3 0,1 1 0,0-2 0,0-3 0,1 11 0,0-3 0,0-1 0,0 2 0,0 0 0,0-1-1232,0-1 0,0-1 0,0 2 1232,0 2 0,0 2 0,0-2 0,2-3 0,0 0 0,0 0 0,-2 2 0,0-1 0,1 1 0,3-5 0,0 0 0,0 0-840,-3 0 0,-2 0 1,2-1 839,1-1 0,0-1 0,-1 0 0,-2-2 0,-1 1 0,0-2-29,1 1 1,1-1-1,0 1 29,-4 9 0,0 1 0,1-3 0,2-10 0,1-2 0,0 1 0,0 7 0,0 3 0,0-6 0,0-2 0,1-4 0,2 1 0,-1-1 648,-2-6 1,0-1-649,0 18 3351,4-3-3351,-3-15 3518,2-9-3518,5-9 148,1-10-148,15-7 0,8-6 0,21 0-550,-20 4 1,4-1 549,10 2 0,4 1 0,-2-1 0,3 0 0,-11 2 0,2 0 0,-1 0-1113,-1 0 0,-1 0 0,2 0 1113,4-2 0,2 0 0,1 0 0,0-1 0,2 1 0,0-1 0,1 0 0,2 1 0,-1-1 0,0 1 0,0-1 0,0 2 0,0 0 0,0 1 0,-1 0 0,1 1 0,0 1 0,-1 0 0,-3 2 0,0 0 0,-1 0 0,-1 0 0,0 0 0,2 1 0,-6 3 0,2 0 0,0 1 0,-3-1 0,1-3 0,-2-1 0,1 1 0,-1 2 0,3 0 0,-1 0 0,-4-1-734,13-2 0,-3 0 734,4 0 0,-1 0 0,-9 0 0,-2 0 0,-2 0 0,-1 0-79,-7 2 0,-1 0 79,17-1 0,-9 3 1364,-6 0-1364,6 1 0,9-1 3283,1 5-3283,-1-8 0,-9 3 1944,-6-1-1944,-7-2 235,-1 5-235,-18-8 0,1 4 0,-11-4 0</inkml:trace>
  <inkml:trace contextRef="#ctx0" brushRef="#br0" timeOffset="119201">30050 10866 8191,'-1'-9'0,"4"8"5063,-3 12-5063,12 30 0,-2-10 0,1 1 888,1 7 0,-1 0-888,3 4 0,0-3 863,-4-10 0,-1-3-863,7 18 6271,0-26-6271,-5-13 0,10-21 0,6-20 0,-11 7 0,0-2 668,1-6 1,-2 1-669,-4 5 0,-1 3 211,4-7-211,-5 42 0,4 22 0,2 16 0,0-12 0,-1-9 0,-1-20 0,4-14 0,5-17 0,1-17 0,-12 13 0,-2-2-611,-3-2 0,-2-2 611,-5-2 0,-3 0 0,0 8 0,-1 3 0,-7-10 0,5 23 0</inkml:trace>
  <inkml:trace contextRef="#ctx0" brushRef="#br0" timeOffset="121110">30868 10688 24575,'-23'18'0,"-4"11"0,3-4 0,-4 13 0,8-10 0,4-2 0,10-12 0,20 7 0,11-10 0,17 2 0,5-5 0,-7-3 0,-8 2 0,-14 2 0,-10 2 0,-9 2 0,-5 4 0,-2 0 0,-3-3 0,-3 0 0,4-6 0,-3-4 0,5-10 0,4 2 0,1-3 0</inkml:trace>
  <inkml:trace contextRef="#ctx0" brushRef="#br0" timeOffset="121745">31379 10599 8671,'-6'-3'0,"-5"4"5105,1 1-5105,-19 14 0,3 1 0,-20 11 0,12 4 2747,-5-1-2747,25-6 1653,8-5-1653,24-7 6399,13 2-6399,10 2 0,-1 0 0,-12-2 0,-10 0 0,-14-1 0,-5 9 0,-5-4 0,-6 11 0,-5-8 0,-4 5 0,-3-3 0,7-9 0,5-3 0,8-10 0</inkml:trace>
  <inkml:trace contextRef="#ctx0" brushRef="#br0" timeOffset="125018">30943 16228 10352,'3'6'0,"-1"8"4758,-2 24-4758,0 17 0,-2-21 0,-1 2 506,3 9 0,-1-3 0,-4 4 0,5-1 0</inkml:trace>
  <inkml:trace contextRef="#ctx0" brushRef="#br0" timeOffset="125280">31101 16344 8191,'-13'0'0,"-4"2"5063,-5 11-5063,0 3 2818,-14 16-2818,16-10 1719,-1 4-1719,16-9 6784,6-3-6784,14 2 0,13-2 0,19-1 0,-20-5 0,1-2 0,-1 0 0,1-2 0,18 2 0,-14-2 0,-16-4 0,-8 0 0</inkml:trace>
  <inkml:trace contextRef="#ctx0" brushRef="#br0" timeOffset="125635">31334 16481 8195,'-6'-4'0,"-5"6"5063,-5 8-5063,0 5 2817,4 6-2817,11-10 1719,16-2-1719,7-4 6781,3-1-6781,1 12 0,-15-2 0,-4 8 0,-13-5 0,-10 9 0,-3-4 0,0 0 0,7-11 0,8-9 0</inkml:trace>
  <inkml:trace contextRef="#ctx0" brushRef="#br0" timeOffset="126493">30220 15640 24575,'0'12'0,"0"21"0,-1-6 0,2 2 0,2 23 0,0 0 0,12-25 0,-10-17 0,6 1 0</inkml:trace>
  <inkml:trace contextRef="#ctx0" brushRef="#br0" timeOffset="127298">31052 15522 8191,'0'5'0,"2"9"5063,5 12-5063,-3 12 0,0-5 0,-4 12 704,0-11 1,0-10-1,0-10 1</inkml:trace>
  <inkml:trace contextRef="#ctx0" brushRef="#br0" timeOffset="128001">30303 16193 8191,'-6'-2'0,"10"5"5063,2-2-5063,11 7 2818,6-4-2818,3 3 1719,-5-1-1719,-6 27 0,-27-8 0,2 2 0,-3 1 0,-24 11 0,4-1 0,11-11 0,59-15 0,6-15 0,-2-1 0,2-4 0,-7-2 0,-4-1 0,2 0 0,-7 2 0</inkml:trace>
  <inkml:trace contextRef="#ctx0" brushRef="#br0" timeOffset="128913">31069 16044 24575,'2'-4'0,"3"3"0,28 7 0,-13 0 0,-9 5 0,-9-4 0,-5 10 0,-4-8 0,-10 11 0,8-10 0,12 5 0,13-6 0,16-5 0,-7 5 0,-7-4 0,-10 5 0,-9 9 0,-4 3 0,-4 3 0,1-1 0,3-15 0,2-1 0</inkml:trace>
  <inkml:trace contextRef="#ctx0" brushRef="#br0" timeOffset="135464">30037 12395 24575,'-5'-6'0,"-3"7"0,11 0 0,0 6 0,2-11 0,2 0 0,-6-8 0,-4 3 0,-7 4 0,0 5 0,-1 8 0,4 6 0,6 3 0,1-4 0,7-4 0,7-7 0,-5-7 0,5-2 0,-13-2 0,-4 0 0,-8 0 0,-2 7 0,-1 2 0,7 8 0,5 1 0,9-2 0,11-8 0,-6-2 0,6-7 0,-12 1 0,-7 0 0,-6 4 0,-13 1 0,-13 24 0,8-8 0,2 14 0,32-10 0,3-13 0,11-2 0,-6-16 0,-10 3 0,-8-1 0,-11 14 0,-4 15 0,3 6 0,5 0 0,12-2 0,2-17 0,6-2 0,-2-12 0,-4-2 0,-1-1 0,-7 2 0,-3 7 0,2 5 0,-3 5 0,8 4 0,-4-4 0,4-1 0</inkml:trace>
  <inkml:trace contextRef="#ctx0" brushRef="#br0" timeOffset="137405">30989 14260 24575,'0'11'0,"0"0"0,8-2 0,1-9 0,4-5 0,-5-9 0,-6-4 0,-7 1 0,2 4 0,-7 2 0,0 7 0,0 4 0,-4 8 0,5 10 0,1 0 0,5 2 0,13-6 0,2-14 0,10-2 0,-10-12 0,-6 3 0,-8-2 0,-5 6 0,-6 2 0,3 5 0,-1 5 0,7 2 0,7 5 0,2-6 0,5 0 0,-1-11 0,-4-2 0,-1 2 0,-4 1 0</inkml:trace>
  <inkml:trace contextRef="#ctx0" brushRef="#br0" timeOffset="138738">29950 12399 8191,'8'11'0,"11"13"2209,-2-1 0,1 2-2209,5 4 0,1 1 0,2 11 0,1 3 0,2 0 0,0 2 0,-9-10 0,-1 2 0,3 3 0,0 2 0,2 3 0,1 0 0,-2-2-118,3 3 0,-1-2 1,0 2 117,-1-2 0,0 1 0,1 0 0,-2-4 0,2-3 0,-1-3 0,-1-1 603,-2-1 1,-1 0-1,1 0-603,2 0 0,1 0 0,0 0 0,-4-2 0,0 0 0,0 0 1009,2 1 0,0 1 1,-1 0-1010,6 13 0,0-1 0,-2-5 0,0-1-222,-2-1 1,-1-1 221,-3-9 0,-2-1 3586,8 13-3586,-10-14 485,-14-22-485,1-6 611,-8-6 1,5 2-1,-3 3 1</inkml:trace>
  <inkml:trace contextRef="#ctx0" brushRef="#br0" timeOffset="139299">30856 14126 24575,'2'16'0,"6"0"0,12 12 0,8-8 0,-6-5 0,1-10 0,-6-8 0,5-22 0,3-12 0,-12 8 0,-1-4 0,0-4 0,-3-2-665,-2 0 0,-3 0 665,-5-1 0,-2 3 0,-2-11 0,-9 17 0,11 23 0,-1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42:26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23236 6662 8191,'-1'-4'0,"2"15"5063,-5 18-5063,1 6 0,0 5 0,2 9 0,1 3 88,-2-8 1,0 3-1,0-2-88,2-2 0,-1-2 0,2 0 0,2-2 0,0-1 0,1-2 852,2 2 1,3-4-853,18 11 5513,-4-24-5513,8-20 0,2-19 0,-13 0 0,0-5 0,4-8 0,-1-4 0,1-6 0,-2-4 625,0-5 0,-3 0-625,-3 6 0,-2 2 251,-5 10 1,-2 6-252,-2 5 0,-5 40 0,0 27 0,2-11 0,1 0 0,1-2 0,2-1 0,3 2 0,5-6 0,26-3 0,11-22 0,-19-13 0,-1-8 0,-3-9 0,-2-6 0,1 1 0,-5-4 0,-5-11 0,-5-3-893,-2 4 0,-4 0 893,-4-2 0,-4 3 0,1 13 0,-1 4 0,-3-7 0,3 31 0</inkml:trace>
  <inkml:trace contextRef="#ctx0" brushRef="#br0" timeOffset="484">24413 6764 24575,'-32'-2'0,"-14"6"0,0 8 0,-4 8 0,23-5 0,6 4 0,3 32 0,12-15 0,19-11 0,7-3 0,7-11 0,4-4 0,8 0 0,0 1 0,-2 1 0,-2 1 0,-5-2 0,-4 3 0,-3 11 0,-19 5 0,-18 1 0,-9 6 0,-13 0 0,14-17 0,-1-1 0,-21 12 0,14-15 0,14-2 0,18-15 0</inkml:trace>
  <inkml:trace contextRef="#ctx0" brushRef="#br0" timeOffset="931">24956 6598 10703,'-10'2'0,"2"0"5025,-5 0-5025,-5 15 0,-5 6 0,-17 16 1207,17-17 0,0 1-1207,0 3 0,2 1 0,-2 12 1388,23-2-1388,36-19 0,-9-10 0,1-2 0,1 4 0,-1-1 0,18 3 5045,-12 22-5045,-27-15 0,-4 22 0,-20-9 0,-9 4 0,-8 5 0,-3-8 0,6-2 0,11-16 0,10-5 0</inkml:trace>
  <inkml:trace contextRef="#ctx0" brushRef="#br0" timeOffset="20756">24407 7951 24575,'5'14'0,"1"2"0,5 14 0,-2 3 0,3 11 0,0 6 0,-6-9 0,0 3-1465,1-2 1,1 4 0,-2-1 1464,-1-6 0,-1-1 0,-1 0 0,1 0 0,0 0 0,0 0 0,0 4 0,0 1 0,0-2 0,0-2 0,0-1 0,0 2 0,0 4 0,0 1 0,1 0 0,0-2 0,2 0 0,-2 1 0,0 1 0,-1 0 0,1 1 0,1 1 0,0 1 0,0 0 0,-2-2 0,0-1 0,0 1 0,2 2 0,1 0 0,-2-1 0,-2-1 0,0-1 0,0 0 0,2 1 0,1-1 0,-1 0 0,-2-1 0,-1-1 0,0 0 0,0-2 0,1 1 0,-1 3-144,-1 6 1,0 5 0,1 0 0,-1-4 143,1-5 0,-1-3 0,1 3 0,0 4 0,-1 4 0,1-1 0,0-6 0,1 4 0,0-5 0,0-1 0,0-1 0,-1-3 0,0-1 0,1-2 0,0-1 0,0-6 0,0-1 0,6 22 0,-8-15 0,4-16 0,0-7 3079,5-13-3079,4-8 1887,16-2-1887,10-3 0,-13 4 0,1 0 0,2-1 0,1 0 0,3-3 0,0 1 0,4 1 0,0 1 0,4-3 0,1 1 0,5 3 0,2 1 0,0-2 0,-1-1-1313,1 3 0,0 1 1313,-13 1 0,0 0 0,0 0 0,14-2 0,-1 0 0,-10 3 0,0 1 0,0 0 0,14-1 0,0 1 0,-15 2 0,1 0 0,0 0 0,1 0 0,-1 0 0,0 0 0,1 0 0,0 0 0,0 0 0,4 0 0,0 0 0,0 0 0,-2-2 0,0 0 0,0 0 0,4 2 0,1 0 0,0-1 0,0-2 0,0-1 0,0 0-1263,3 0 0,-1-1 0,1 1 1263,-1 1 0,0 1 0,1-1 0,1-3 0,1 0 0,-1 1 0,2 4 0,-1 1 0,0 0 0,0-2 0,0-1 0,0 2 0,0 2 0,0 1 0,-1 0 0,1-1 0,-1 0 0,1-1 0,2 0 0,0 0 0,1 0 0,-14 0 0,0-1 0,0 1 0,0-1 0,13-1 0,0 0 0,1 0 0,-1 2 0,0 1 0,-1-2 0,-1 0 0,1-1 0,-1 0-349,0 1 0,0 1 1,0-1 348,0 1 0,0 0 0,-1 0 0,-4 0 0,0 0 0,0 2-1355,0 1 0,0 1 0,-1 0 1355,-2-2 0,0 0 0,1 1 0,-3 0 0,3 1 0,-1 1 0,-2 0 360,0 1 1,-2 0-1,1 0-360,7 0 0,0 0 0,-2 0 0,8 4 0,-6 1 1352,-15-4 0,0 1-1352,12 1 0,-4 0 0,-10 1 1024,1-3-1024,-32-7 1562,-5 0 0,-2 0 0,-2 0 0</inkml:trace>
  <inkml:trace contextRef="#ctx0" brushRef="#br0" timeOffset="23364">26877 11644 24575,'4'37'0,"-3"18"0,2-15 0,-1 4 0,-1 9 0,-2 1 0,-1 0 0,-1-1-1293,-1-1 0,1-4 1293,2-11 0,-1-4 0,-1 4 0,6-23 0</inkml:trace>
  <inkml:trace contextRef="#ctx0" brushRef="#br0" timeOffset="23650">27117 11873 8191,'-19'9'0,"-3"-1"5063,-3 2-5063,-12 7 2818,13 2-2818,-4 3 1719,16 5-1719,14-2 6784,5 1-6784,22 2 0,2-9 0,-6-9 0,3-1 0,-1-1 0,1-2-355,2 0 0,1-2 355,0-1 0,-1 0 0,12 4 0,-9-4 0,-24 0 0,-5-1 0</inkml:trace>
  <inkml:trace contextRef="#ctx0" brushRef="#br0" timeOffset="25548">25620 11146 24575,'-7'1'0,"6"-4"0,0-4 0,3-2 0,0 0 0,-4 0 0,0 0 0,-3 0 0,5 12 0,2 9 0,2 26 0,-2-7 0,-1 1 0,-1 13 0,0 6 0,0-38 0,0-4 0,0-5 0</inkml:trace>
  <inkml:trace contextRef="#ctx0" brushRef="#br0" timeOffset="26123">25626 11663 24575,'3'-5'0,"9"-1"0,33 2 0,5 5 0,-5 2 0,-15 6 0,-33 16 0,-9 1 0,-15 17 0,-2-2 0,2-5 0,11-4 0,12-12 0,16-8 0,17-11 0,17-8 0,-15-2 0,0-3 0,-2-1 0,-2 1 0,12-6 0,-18 6 0</inkml:trace>
  <inkml:trace contextRef="#ctx0" brushRef="#br0" timeOffset="27450">25308 7979 8191,'-17'-9'0,"3"1"5063,-11 19-5063,13 3 2818,-5 27-2818,20-7 1719,13-7-1719,16-12 6784,8-15-6784,-7-10 0,-10-4 0,-18-5 0,-21-1 0,2 10 0,-7 2 0,10 20 0,10-3 0,7 6 0,14-14 0,2-10 0,-4-1 0,-9-10 0,-18 4 0,-11 5 0,-8 4 0,-1 19 0,8 2 0,9 12 0,10-13 0,18 6 0,12-21 0,-9 5 0,2-7 0</inkml:trace>
  <inkml:trace contextRef="#ctx0" brushRef="#br0" timeOffset="28348">27347 10961 24575,'0'-16'0,"2"0"0,2 3 0,0 8 0,-4 9 0,4 23 0,-8 13 0,6-10 0,-1 1 0,-3-2 0,0-1 0,2 25 0,4-25 0,-3-13 0,3-11 0</inkml:trace>
  <inkml:trace contextRef="#ctx0" brushRef="#br0" timeOffset="28908">27430 11390 8191,'-13'8'0,"18"-2"5063,15-9-5063,27 2 2818,-5-3-2818,-8 6 1719,-17 3-1719,-12 2 6784,-5 1-6784,-6 5 0,-2 1 0,-6 0 0,3-1 0,0-3 0,9-1 0,4-2 0,9 0 0,2 1 0,1-1 0,-6 7 0,-4-1 0,-7 11 0,-5 1 0,-8 4 0,-5-2 0,-6-7 0,5-7 0,6-6 0,8-7 0</inkml:trace>
  <inkml:trace contextRef="#ctx0" brushRef="#br0" timeOffset="29981">27198 9809 8191,'1'5'0,"-11"11"5063,1 3-5063,-2 5 2818,21-1-2818,9-17 1719,10-8-1719,-9-7 6784,-8-7-6784,-13 6 0,-7-6 0,-9 7 0,-6 0 0,-6 15 0,13 8 0,13 0 0,21-2 0,14-18 0,-5-1 0,-5-10 0,-18 6 0,-13-3 0,-17 9 0,-1 3 0,-5 17 0,14 0 0,14 5 0,17-8 0,21-11 0,-13 1 0,7-7 0</inkml:trace>
  <inkml:trace contextRef="#ctx0" brushRef="#br0" timeOffset="30940">28992 10917 8191,'-2'-14'0,"-1"2"5063,3 14-5063,3 10 2818,0 13-2818,0 14 1719,1-6-1719,-3 6 6784,2-14-6784,-3-1 0,0-15 0,0-1 0</inkml:trace>
  <inkml:trace contextRef="#ctx0" brushRef="#br0" timeOffset="31426">29004 11401 24575,'-5'12'0,"1"-2"0,4 3 0,4-6 0,1-1 0,8-1 0,7-2 0,5-1 0,0-2 0,-5 0 0,-7 2 0,-8-1 0,-1 1 0</inkml:trace>
  <inkml:trace contextRef="#ctx0" brushRef="#br0" timeOffset="31622">29102 11372 8191,'-5'14'0,"2"2"5063,8 4-5063,-3 12 2818,1 8-2818,-9 13 0,-1-26 0,0 1 707,1 3 0,0-1-707,-3-1 0,0-3 0,2 6 0,-1-11 0</inkml:trace>
  <inkml:trace contextRef="#ctx0" brushRef="#br0" timeOffset="34496">28896 10120 24575,'-6'-8'0,"-1"17"0,0 2 0,0 12 0,6-6 0,3-3 0,6-4 0,1-5 0,3-8 0,-4-2 0,-2-13 0,-14-1 0,-10 1 0,-2 8 0,-4 12 0,12 10 0,4-1 0,10 5 0,14-7 0,13 0 0,4-6 0,6-10 0,-22-2 0,-6-4 0,-20-1 0,-5 6 0,-9 6 0,4 5 0,0 10 0,19-1 0,13-4 0,16-4 0,-10-9 0,-1 2 0,-18-1 0</inkml:trace>
  <inkml:trace contextRef="#ctx0" brushRef="#br0" timeOffset="37135">25184 7928 24575,'-1'25'0,"3"4"0,4-10 0,11 18 0,4-8 0,-5-6 0,1 2 0,1-2 0,0-1 0,1 0 0,1 1 0,0 1 0,0 1 0,9 9 0,0 0 0,-9-7 0,-1 1 0,8 8 0,-2-1 0,-2 5 0,-2-1 0,0-5 0,-5-8 0,8 3 0,-6-8 0,10-1 0,3 5 0,3-2 0,4 5 0,-7-2 0,-1-1 0,-6-1 0,1 6 0,-6-8 0,7 18 0,-5-11 0,7 12 0,6 3-806,-1-5 806,-14-17 0,1-1-367,17 16 367,1 1 0,-19-17 0,0 1 0,15 17 0,0 4 0,-8-11 0,-1-2 0,1-1 0,-2-3 0,4 10 0,2-9 0,-3 3 0,0-10 791,10 10-791,-16-16 382,13 10-382,-3-6 0,-10-4 0,16 6 0,-11-10 0,6 2 0,6-4 0,2 1 0,7 0 0,-1 1 0,-12-2 0,0 1 0,13 11 0,-13-8 0,-1 0 0,9 6-405,-16-8 1,1-1 404,0-4 0,1 0 0,-1 2 0,1 1 0,2-1 0,-1 0 0,-1-1 0,-1-1 0,4 5 0,0 0 0,-4-3 0,0 1 0,0 1 0,0 1 0,19 13 0,1-3 0,-21-11 0,1 1-306,0-1 0,1 0 306,2-3 0,1-1 0,3 3 0,0-1 0,-3-1 0,1-1 0,5 0 0,1 0 0,-7 3 0,1-1 0,2-1 0,0 0 0,-3 1 0,-1 1 18,1-3 0,-1 0-18,1 0 0,0 0 0,-1 0 0,1 0 0,24 1 0,-25-2 0,-1 1 0,26 1 0,-27-2 0,-1 1 0,26 5 0,-6-1 0,6-4 0,-11 3 307,-12-6 0,-1 0-307,0 2 0,5-2 0,-22-4 771,-3 2-771,0-2 0,4 4 0,-3 1 0,6 0 0,-10-1 0,1-2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43:27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10508 8842 24575,'18'20'0,"4"18"0,6 7 0,-10-5 0,3 8 0,-1-1-3277,-3-12 0,0 0 0,1 2 3138,-1 6 1,0 4 0,1 3 0,2-1 138,-1-5 0,2 1 0,0 0 0,0 0 0,-1-2-656,0 4 1,-1-2-1,1 1 1,1 2 655,1 0 0,2 3 0,1 0 0,0 0 0,-2-4 0,-1-1 0,0-2 0,-1-1 0,-1 0 316,0 1 0,0 0 0,0 0 0,-2 0-316,-1 1 0,0 0 0,-1 1 0,-1-2 0,-2-3 0,0-1 0,0 0 0,-1 0-657,3 13 0,-1 1 1,0-3 656,0-7 0,1-1 0,-2-1 0,-2-3 0,-1-1 0,1-2 1210,6 8 1,-1-3-1211,-9-8 0,-2-5 4552,4-1-4552,-14-21 0,4-12 0,-4-2 0</inkml:trace>
  <inkml:trace contextRef="#ctx0" brushRef="#br0" timeOffset="848">9280 9864 24575,'12'10'0,"17"13"0,7 5 0,-2-2 0,3 3 0,3-1 0,2 3-3130,-4-2 0,2 2 0,1 1 3130,2 0 0,2-1 0,1 3 0,-8-3 0,1 2 0,0 0 0,2 0 0,-6-6 0,0-1 0,1 1 0,0-1 0,0 2 0,1 2 0,1 0 0,0 1 0,0 0 0,0 0 0,2 1 0,0 0 0,1 0 0,0 0 0,-2 1 0,0 0 0,-1 1 0,0 0 0,-1 0 0,1 0 0,-1-1 0,1-1 0,-1 1 0,0-1 0,0 0 0,5 5 0,-1 0 0,0-1 0,1 0 0,-1-3 0,1 1 0,-1-2 0,-1-1 0,3 2 0,-2-1 0,-2 0 0,-2-1 0,-1-1 0,-5-2 0,-5-4 0,-5-2 2516,5 13-2516,-25-28 366,-10-9 0,3-1 0,-1-2 1</inkml:trace>
  <inkml:trace contextRef="#ctx0" brushRef="#br0" timeOffset="1839">12320 12682 24575,'-11'-7'0,"2"0"0,0-2 0,3-10 0,-13-16 0,6 6 0,-1-4 0,-2 2 0,-2-2 0,-1-2-1789,-2-5 1,-2-1 0,-1-2 1788,3 7 0,-2-1 0,0 0 0,0 0 0,-1-2 0,0 0 0,0 1 0,-1-1 0,0 1 0,-1 1 0,0 0 0,0 1 0,-6-8 0,0 1 0,1 2 0,3 4 0,1 2 0,3 4 0,0 4 0,4 4 0,-4-6 0</inkml:trace>
  <inkml:trace contextRef="#ctx0" brushRef="#br0" timeOffset="3016">13120 11812 24575,'-28'-7'0,"-1"1"0,-4-1 0,-1 1 0,-6 0 0,-3 1-740,6-1 0,-1 0 1,-2 0 739,-8 0 0,-3-1 0,-1 1-1302,11 1 1,-1 0-1,0 0 1,-1 0 1301,-3 0 0,-1 0 0,0 0 0,-1 1 0,1 1 0,0 1 0,-1 1 0,1 0 0,0 0 0,1 1 0,0 0 0,2 1-38,-3-1 1,2 0 0,4 1-1,-3 2 1,8 0 0,8-3-1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44:08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7561 6532 8191,'-5'4'0,"4"11"4860,7 20-4860,1-9 0,0 3 0,-1 6 0,0 0 1421,3-3 1,1-1-1422,0 22 0,5-21 0,-11-16 0,2-8 0</inkml:trace>
  <inkml:trace contextRef="#ctx0" brushRef="#br0" timeOffset="234">7765 6627 8384,'-10'0'0,"-2"4"5083,-10 16-5083,-5 6 0,-2 16 0,5 0 0,7-2 2790,17-8-2790,12-12 1692,24-12-1692,12-9 0,-15-5 0,2-4 0,-3 0 0,-1-2 0,9-6 0,-12 5 0</inkml:trace>
  <inkml:trace contextRef="#ctx0" brushRef="#br0" timeOffset="411">8031 6703 24575,'9'-7'0,"0"1"0,0 1 0,-4 3 0,-1 0 0</inkml:trace>
  <inkml:trace contextRef="#ctx0" brushRef="#br0" timeOffset="559">8001 6841 8842,'12'-5'0,"4"2"1278,22-13 0,-18 10 1,0-2-1</inkml:trace>
  <inkml:trace contextRef="#ctx0" brushRef="#br0" timeOffset="957">8512 6395 8191,'-8'5'0,"-3"9"5063,-7 25-5063,-6 9 0,7-15 0,2 2 1030,3 0 0,2 0-1030,0-4 0,4 1 910,6 0 1,7-3-911,18-4 6460,7-7-6460,-2-28 0,-10 1 0,-12-8 980,-3 4-980,-8-4 0,-6 5 0,-5 1 0,-4 8 0,9 0 0,1 3 0</inkml:trace>
  <inkml:trace contextRef="#ctx0" brushRef="#br0" timeOffset="18075">18377 13268 24575,'15'3'0,"0"4"0,23 1 0,-3 3 0,-9-4 0,3-2 0,16-1 0,3-3 0,-6 2 0,1-2 0,-4-1 0,2-2 0,-1-1-1012,10 1 1,-2-2 1011,-5-1 0,-1-1 0,-6 0 0,-2 1 0,-3 2 0,-3 0 0,6-1 0,-7 4 0,-11 3 0,-6-3 0,6 5 0,4 0 2023,5-2-2023,7 0 0,-7-3 0,5 0 0,-11 0 0,5-2 0,-7 4 0,-4-4 0,3 4 0,-2-4 0,10 1 0,7-1 0,-4 2 0,10 0 0,-22 2 0,4 2 0,-10-1 0,0 1 0,0-2 0,0 0 0,0 1 0,0 1 0,0-4 0,0 2 0,0-2 0,0 0 0,0-2 0,3 2 0,-2-4 0,3 3 0,-4-1 0,0 0 0,0 2 0,3-2 0,8 2 0,6 0 0,5 0 0,-5 0 0,-3 2 0,-6 1 0,-3 1 0,-2 2 0,-3-5 0,8 3 0,-6-4 0,5 0 0,-3 0 0,0-2 0,4 1 0,7-5 0,-5 5 0,11-6 0,-5 6 0,1-3 0,4 8 0,-4-3 0,6 2 0,1 1 0,-1-3 0,6 2 0,-4-3 0,4 4 0,-6-3 0,0 6 0,0-3 0,14 4 0,-4 1 0,12-5 0,-7 4 0,-7-7 0,2 4 0,-19-5 0,0 0 0,-14 0 0,0 0 0,0 0 0,0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48:07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13774 6762 24575,'-19'5'0,"-4"8"0,13 5 0,-6 24 0,4 9 0,3 7-537,4-8 1,2 3 536,-2-3 0,1 4 0,3-3-746,4-12 0,3-1 1,2-1 745,4 15 0,6-3 0,4-7 0,5-3-637,0-7 0,3-3 637,1-6 0,2-4 0,1-5 0,1-5 0,0-3 0,0-3 0,1-7 0,-2-3 0,6 0 0,-12-2 0</inkml:trace>
  <inkml:trace contextRef="#ctx0" brushRef="#br0" timeOffset="254">14107 7423 24575,'19'3'0,"16"3"0,6 2 0,12 2 0,-10 8 0,-11 3 0,-10 16 0,-18 3 0,-5 13 0,-8-23 0,-2 1 0,0 4 0,-1 0 0,-3-3 0,-1-1 0,3 1 0,0-4 0,-1-2 0,6-5 0</inkml:trace>
  <inkml:trace contextRef="#ctx0" brushRef="#br0" timeOffset="1171">15279 7805 24575,'-5'15'0,"-1"7"0,-2 10 0,-1 8 0,4 7 0,3-18 0,3-7 0,1-18 0</inkml:trace>
  <inkml:trace contextRef="#ctx0" brushRef="#br0" timeOffset="1545">15286 7630 8191,'-9'-2'0,"6"4"5063,11 18-5063,12-3 2818,15 4-2818,-12-6 0,0 2 0,13 18 0,-15-8 0,-4 1 0,-6 21 0,-6-19 0,-1-1 0,-7 7 1719,3-3-1719,4-39 6784,10-14-6784,6-27 0,-6 19 0,0 1 0,3-15 0,2 13 0,-8 29 0,2 16 0,-3 10 0,1-1 0,-2-2 0,-1-11 0,-2-4 0,-2-6 0</inkml:trace>
  <inkml:trace contextRef="#ctx0" brushRef="#br0" timeOffset="1689">15670 7821 8191,'9'-2'0,"10"0"5063,10 2-5063,17-5 0,-18 0 0,-1 0 0,7-2 0,-7-2 0</inkml:trace>
  <inkml:trace contextRef="#ctx0" brushRef="#br0" timeOffset="1846">15820 7550 8191,'-5'19'0,"7"19"0,2 6 2444,0-5 0,0 2-2444,0 0 0,0 4 0,-1-4 0,-2 4 0,-1-5 0,-1 7 0,-4-20 0</inkml:trace>
  <inkml:trace contextRef="#ctx0" brushRef="#br0" timeOffset="2654">15887 8049 8191,'9'2'0,"4"-2"5063,7-4-5063,5-7 2818,3-5-2818,-9 2 1719,-8-5-1719,-11 9 6784,-8-4-6784,2 13 0,-4 5 0,7 16 0,7 5 0,9 3 0,25-15 0,0-12 0,-7-12 0,1-4 0,17-10 0,-21 9 0,0 2 0,6 4 0,-11 11 0,-12 13 0,-10-1 0,5 0 0,7-25 0,5 1 0,14-20 0,-7 6 0,-2 10 0,-7 5 0,-7 14 0,0 1 0,-2 7 0,0 2 0,6 22 0,-4 13 0,-1-13 0,0 4 0,-4 5 0,-2 1-966,1 4 1,-1 0 965,-2 0 0,0-1 0,0-5 0,0-3 0,-1-8 0,-2-5 0,-2 1 0,1-36 0,-5-47-1514,7 10 1,2-5 1513,0 5 0,-1-2 0,3-1 0,2-1 0,2-1 0,2 0 0,0 2 0,1 1 0,5 1-12,7 4 0,5 1 0,-2 6 12,-4 1 0,1 7 0,8 3 0,-2 12 1612,-11 24-1612,-6 15 0,-2 6 0,-8 4 3335,-3-13-3335,-5-5 47,0-9-47,-5-12 0,7 2 0,-1-6 0</inkml:trace>
  <inkml:trace contextRef="#ctx0" brushRef="#br0" timeOffset="3112">16791 7799 8191,'12'0'0,"-2"0"5063,1 4-5063,-7 1 2818,-2 4-2818,2 7 1719,-2-5-1719,6 0 6784,11-30-6784,6-6 0,-4 3 0,3-1 0,5 5 0,-1 3 0,8-5 0,5 16 0,-32 12 0,1 2 0,-1-3 0,0-3 0,0-5 0,-4 2 0,-1-5 0</inkml:trace>
  <inkml:trace contextRef="#ctx0" brushRef="#br0" timeOffset="3254">17112 7707 24575,'50'1'0,"1"-7"0,5-5 0,-18-2 0,0-2 0,-1 1 0,13 0 0,-3 0 0,-14-3 0,-1 1 0</inkml:trace>
  <inkml:trace contextRef="#ctx0" brushRef="#br0" timeOffset="3420">17480 7385 8191,'-3'19'0,"6"22"2531,-3-11 1,1 3-2532,4 14 0,0 4 0,-3-6 0,-3 2 0,2-4 1409,2 3 0,-1-3-1409,-1 7 0,-2-8 0,1-26 0,0-8 0</inkml:trace>
  <inkml:trace contextRef="#ctx0" brushRef="#br0" timeOffset="4240">18660 7678 24575,'-16'-16'0,"5"8"0,-12-4 0,-5 47 0,2 8 0,15-3 0,6 0 0,11 7 0,21-24 0,20-47 0,-24-1 0,-1-4 0,6-4 0,-2-3 0,-7-5 0,-3-3-1253,3-1 1,-4-3 1252,-7-3 0,-3-4 0,-1 10 0,0-2 0,-2 4 0,-2 1 0,0 4 0,-1-2 0,2 17 0,4 47 0,-7 4 0,0 5 0,3 11 0,1 3 0,-2 7 0,0 0-684,3 1 0,0-2 684,2-8 0,1-5 0,8 11 0,-4-29 0,-1-17 0,-6-5 0</inkml:trace>
  <inkml:trace contextRef="#ctx0" brushRef="#br0" timeOffset="4359">19018 7589 8191,'-4'47'0,"3"-1"1265,0-12 1,1-12 0,3-14 0</inkml:trace>
  <inkml:trace contextRef="#ctx0" brushRef="#br0" timeOffset="4495">19102 7389 8191,'-13'5'0,"4"2"1265,7 0 1,2-2 0,2-1 0</inkml:trace>
  <inkml:trace contextRef="#ctx0" brushRef="#br0" timeOffset="4772">19286 7417 24575,'-12'7'0,"1"-2"0,6 3 0,3-1 0,8 5 0,1-4 0,3 4 0,3-6 0,-3 2 0,3 4 0,-7 14 0,-5 1 0,-5 12 0,-8-8 0,-4-2 0,4-9 0,-3-8 0,12-8 0,-1-4 0</inkml:trace>
  <inkml:trace contextRef="#ctx0" brushRef="#br0" timeOffset="4943">19340 7407 8191,'10'2'0,"15"0"4469,15-11-4469,-7 4 0,2-2 0,1-6 0,-1-1 0,-2 4 0,-3 0 0,12-11 0,-27 13 0,-11 4 0</inkml:trace>
  <inkml:trace contextRef="#ctx0" brushRef="#br0" timeOffset="5123">19593 7074 8191,'0'30'0,"0"10"1027,3-4 1,-1 3-1028,-5 6 0,-3 3 512,2-10 1,0 0-1,-2 0-512,-6 14 0,0-2 377,2-6 0,1-5 1,-1 0-1,10-18 0</inkml:trace>
  <inkml:trace contextRef="#ctx0" brushRef="#br0" timeOffset="6481">19713 7564 24575,'-7'-9'0,"-16"17"0,11-1 0,-11 22 0,17-11 0,7 2 0,7-11 0,19-17 0,6-8 0,14-12 0,0 4 0,-7 2 0,-12 16 0,-11 4 0,-12 15 0,-3 7 0,-2-1 0,0 1 0,5-19 0,8-16 0,20-26 0,-10 17 0,1 0 0,3-1 0,-2 2 0,14-4 0,-18 19 0,-17 29 0,-8 9 0,7 24 0,-5-22 0,21-10 0,3-36 0,0 0 0,3-3 0,-1-5 0,0-1 0,1-2 0,-2 3 0,0 7 0,-15 12 0,-16 35 0,6-10 0,3-3 0,6-14 0,5-4 0,15-10 0,8-14 0,12-2 0,-23 3 0,-1 0 0,7-4 0,-11-3 0,-26 31 0,-4 11 0,-8 27 0,17-9 0,4 1 0,3 11 0,20-1 0,7-41 0,16-21 0,-22 7 0,-1-1 0,9-10 0,-11 5 0</inkml:trace>
  <inkml:trace contextRef="#ctx0" brushRef="#br0" timeOffset="6741">20881 7249 8191,'-9'7'0,"-6"6"5063,6 2-5063,-5 1 2818,15-5-2818,2-5 1719,16 0-1719,3-3 6784,3 3-6784,-6 2 0,-14 4 0,-8 5 0,-9 14 0,-2-5 0,-4 4 0,5-13 0,4-11 0,5-4 0</inkml:trace>
  <inkml:trace contextRef="#ctx0" brushRef="#br0" timeOffset="8091">15481 8904 8191,'-10'1'0,"3"6"5040,-14 19-5040,6 21 0,0-10 0,-1 3 0,6 5 0,1 2 430,-3 6 0,2 1-430,5-1 0,3 0 0,5-6 0,4-1 625,1-2 0,7-4-625,5-6 0,8-7 1735,6-10 1,6-5-1,0-2-1735,12 0 0,1-5 0,-6-6 0,2-3 0,-3-3-250,6-4 1,-6-2 0,3-5 0,-15 3 0</inkml:trace>
  <inkml:trace contextRef="#ctx0" brushRef="#br0" timeOffset="8339">15888 9436 8191,'19'0'0,"16"4"5058,6 2-5058,-14 2 0,-1 2 2818,11 7-2818,-5 19 0,-16-6 1720,-15 15-1720,-12-5 0,-13 3 1695,-10-3 1,17-19-1,-1-6 1</inkml:trace>
  <inkml:trace contextRef="#ctx0" brushRef="#br0" timeOffset="9904">16833 9593 24575,'-7'-7'0,"-2"0"0,2-2 0,-2 4 0,-3 1 0,-2 9 0,-14 19 0,-3 16 0,14-12 0,2 1 0,-7 21 0,15-15 0,15-17 0,16-18 0,10-11 0,8-13 0,-6-3 0,-15 4 0,-12 15 0,-17 32 0,-11 28 0,7-15 0,1 4 0,-4 7 0,2 2-1221,3-1 1,1 1 1220,0 0 0,2 0-571,4-7 0,4-2 571,-1-5 0,4-4 0,10 3 0,17-13 0,2-28 0,11-19 0,-6-10 1143,-22 12 0,-2-2-1143,0-16 1297,-9 3-1297,-18-1 0,-11 8 0,-3-4 0,0 15 0,11 4 0,7 10 0,5 2 0</inkml:trace>
  <inkml:trace contextRef="#ctx0" brushRef="#br0" timeOffset="10679">17024 9780 8191,'-3'3'0,"-3"36"3631,11 14-3631,-3-1 2966,13-19-2966,14-50 0,8-15 0,-12 7 0,-2-3 0,-2-1 0,-3-1 0,-4 4 0,-3 2 1887,-1 1-1887,-7 25 6231,1 23-6231,2 0 1669,13-2-1669,7-25 0,4-8 0,1 2 0,0-3 0,12-11 0,0-2 0,-12 4 0,-3 2 0,13-7 0,-27 14 0,-18 19 0,-7 5 0,-4 7 0,9-3 0,6-4 0,4-6 0,10-14 0,9-10 0,13-10 0,2-1 0,-9 13 0,-8 4 0,-16 19 0,2 11 0,-5-3 0,5 0 0,4-15 0,7-18 0,9-2 0,3-15 0,-9 22 0,-10 2 0,-7 37 0,-3-14 0,6 12 0,0-23 0,2-2 0,3-8 0,-6 5 0,2-2 0</inkml:trace>
  <inkml:trace contextRef="#ctx0" brushRef="#br0" timeOffset="10804">17934 9517 8191,'4'-5'0,"1"1"1265,4 2 1,-4 2 0,-1-2 0</inkml:trace>
  <inkml:trace contextRef="#ctx0" brushRef="#br0" timeOffset="10988">17970 9402 8696,'-2'2'0,"0"11"5105,6 28-5105,-2-8 0,-2 4 0,0 12 0,-1 2 630,-2 0 1,0-1-631,-1-6 0,1-3 463,3 12 0,1-30 1,4-16-1</inkml:trace>
  <inkml:trace contextRef="#ctx0" brushRef="#br0" timeOffset="11114">18160 9680 24575,'-10'33'0,"4"-10"0,8-10 0,0-10 0,4-5 0</inkml:trace>
  <inkml:trace contextRef="#ctx0" brushRef="#br0" timeOffset="11453">18193 9569 8191,'0'13'0,"2"-3"5063,1 2-5063,11-3 2818,5-7-2818,10-6 0,3-9 0,-7 2 1719,-1 3-1719,-11 5 6784,-2 7-6784,1-5 0,-1 4 0,7-5 0,-1 2 0,-8 0 0,-1 0 0</inkml:trace>
  <inkml:trace contextRef="#ctx0" brushRef="#br0" timeOffset="11670">18394 9422 24575,'3'15'0,"-3"14"0,3 18 0,-5-17 0,-1 3 0,0 2 0,0-1 0,2-2 0,0-2 0,-2 10 0,7-17 0,-4-16 0</inkml:trace>
  <inkml:trace contextRef="#ctx0" brushRef="#br0" timeOffset="11996">18594 9633 8191,'-9'0'0,"0"4"5063,-1 5-5063,-3 11 2818,6 5-2818,2-3 1719,10-7-1719,5-13 0,13-16 0,11-9 3015,-14 3 1,1 0-3016,3 1 0,0 1 0,3-7 0,-5 20 0,-18 14 0,-1 15 0,-2-9 0,10 3 0,-9-14 0,6-1 0</inkml:trace>
  <inkml:trace contextRef="#ctx0" brushRef="#br0" timeOffset="12206">18892 9574 8191,'0'19'0,"3"2"5063,2 11-5063,6 0 2818,-2-10-2818,21-11 1719,0-16-1719,-4-8 0,0-4 0,-3 0 0,-2-3 2766,5-11 0,-2-3-2766,-7 3 0,-2 3 0,7-15 0,-13 16 0</inkml:trace>
  <inkml:trace contextRef="#ctx0" brushRef="#br0" timeOffset="12492">19289 9606 8191,'15'-21'0,"6"-4"5063,8-17-5063,-4 13 2818,-15 6-2818,-17 26 1719,-12 21-1719,1 19 0,8 5 6784,19 1-6784,6-19 0,20-8 0,12-26 0,-10 1 0,2-3 0,2-7 0,-2-1 0,-10 7 0,-2 0 0,6-7 0</inkml:trace>
  <inkml:trace contextRef="#ctx0" brushRef="#br0" timeOffset="16606">3657 12228 24575,'19'-9'0,"16"-4"0,6-5-483,-11 10 1,0 0 482,12-5 79,3 8 0,-28 1 0,-2 4 0</inkml:trace>
  <inkml:trace contextRef="#ctx0" brushRef="#br0" timeOffset="19581">4897 12007 24575,'-15'-7'0,"-8"0"0,8 1 0,-8 7 0,10 3 0,-1 6 0,1 1 0,3-1 0,4 10 0,6-11 0,9 5 0,11-15 0,12-5 0,8-8 0,0 0 0,-8 7 0,-11 12 0,-8 20 0,-7 22 0,-6-14 0,-1 3 0,-3 5 0,-4 3 0,-1-3 0,-2 2 0,-1-2 0,-2 3 0,-2-1 0,-5 10 0,1-4 0,2-13 0,5-22 0,18-26 0,10-26 0,1 13 0,3-1-853,5-8 0,3-3 853,4 0 0,2-1 0,-9 10 0,2-1 0,1-3 0,-1-2 0,1-3 0,0-1 0,-2 2 0,1 2 0,-2 0 0,0 0 0,5-11 0,-1-2 0,-6 5 0,-8 12 0,-5 4 0,-8-8 0,-10 25 0,-8 22 0,0 9 0,11 7 0,3 1 0,0 9 0,8 10 0,7-29 1706,-2-12-1706,6-3 0,-6-3 0,6-7 0,-8-4 0,5-10 0,-7 1 0,3 1 0,-5 8 0,0 5 0</inkml:trace>
  <inkml:trace contextRef="#ctx0" brushRef="#br0" timeOffset="20341">5547 11855 24575,'12'38'0,"-2"2"0,-1 7 0,-4-14 0,-5-6 0,2-23 0,2-21 0,8-20 0,-4 7 0,0-1 0,4-2 0,1 2 0,12-13 0,-1 30 0,3 40 0,-12 23 0,-3-19 0,-1 1 0,0 17 0,1-13 0,-4-20 0,2-16 0,9-21 0,9-11 0,2-10 0,2 5 0,-13 19 0,-4 10 0,1 20 0,-4 2 0,4 1 0,-3-6 0,7-9 0,-4-8 0,5-4 0,-15-1 0,-1 2 0,-7 3 0,-2 4 0,-1 5 0,0 15 0,3 6 0,13 8 0,-1-7 0,30-10 0,15-18 0,-16-2 0,0-1 0,11-5 0,-9-2 0</inkml:trace>
  <inkml:trace contextRef="#ctx0" brushRef="#br0" timeOffset="20788">6702 11707 8191,'-9'7'0,"8"-1"5063,19 1-5063,25 6 0,-4-5 0,5 1 556,2 2 1,2 1-557,3-1 0,-2 1 687,-9-2 0,-4 1-687,-7-2 0,-4 1 1442,3 2 0,-13-5 0,-11-5 1</inkml:trace>
  <inkml:trace contextRef="#ctx0" brushRef="#br0" timeOffset="20992">7076 11711 24575,'-1'19'0,"-2"3"0,-10 23 0,0-10 0,-1 3 0,6-18 0,6-11 0,2-5 0</inkml:trace>
  <inkml:trace contextRef="#ctx0" brushRef="#br0" timeOffset="21804">6708 11907 8191,'13'0'0,"0"-6"5063,1 1-5063,0-9 2818,-6 1-2818,-3-1 1719,-4 2-1719,-9 4 6784,-4 3-6784,-5 5 0,-5 18 0,-1 30 0,11-1 0,9-17 0,5-2 0,19 2 0,21-18 0,13-19 0,-20 3 0,-1-10 0</inkml:trace>
  <inkml:trace contextRef="#ctx0" brushRef="#br0" timeOffset="22404">7339 11725 8191,'9'12'0,"3"8"2180,2 3 0,0 5-2180,-1 3 0,-1 3 0,-3 11 0,-1 2 0,1 2 0,-1 1 0,-4-3 0,-2-1 1450,-1-3 0,-1-3-1450,-1 8 1804,-4-15-1804,3-32 6518,1-19-6518,-1-29 0,4 11 0,1-4 51,-2-12 1,-1-3-52,1 15 0,1-1 0,0-1-1236,1 1 1,1-1 0,0 2 1235,1-8 0,1 3 0,1 14 0,2 6 0,5 5 0,1 27 0,0 19 0,6 10 0,-11-3 0,-1 1 0,1 12 568,-4 3-568,-10-32 959,-4-20 0,2 3 0,1-8 1</inkml:trace>
  <inkml:trace contextRef="#ctx0" brushRef="#br0" timeOffset="22766">7637 11689 8191,'2'13'0,"-1"0"5063,3 1-5063,1-10 2818,3-9-2818,10-17 1719,2-6-1719,16-6 0,3 10 6784,-6 14-6784,-6 8 0,-17 9 0,-3 4 0,-2-2 0,5 2 0,-2-4 0,9-6 0,3-4 0,5-7 0,13-8 0,-18 8 0,0-3 0</inkml:trace>
  <inkml:trace contextRef="#ctx0" brushRef="#br0" timeOffset="23053">8076 11530 8191,'-9'-2'0,"0"4"5063,0 3-5063,-1 11 2818,8-1-2818,12 5 1719,3-8-1719,11-4 6784,-7-3-6784,-3-3 0,-6 5 0,-7 11 0,-5-3 0,-7 15 0,5-15 0,-4 4 0,11-28 0,-2 9 0,4-14 0</inkml:trace>
  <inkml:trace contextRef="#ctx0" brushRef="#br0" timeOffset="23272">8212 11534 24575,'5'12'0,"-3"-2"0,1 6 0,-1-6 0,0 3 0,3-1 0,0-2 0,0 7 0,-5-7 0,-2 1 0,-1-7 0,-1-2 0</inkml:trace>
  <inkml:trace contextRef="#ctx0" brushRef="#br0" timeOffset="23413">8338 11520 8191,'2'22'0,"-1"0"5063,-4-8-5063,3-1 704,4-8 1,-1-2-1,1-7 1</inkml:trace>
  <inkml:trace contextRef="#ctx0" brushRef="#br0" timeOffset="23537">8398 11359 8191,'-8'8'0,"9"1"0,-3 1 0,7-3 0</inkml:trace>
  <inkml:trace contextRef="#ctx0" brushRef="#br0" timeOffset="23948">8523 11414 8191,'-6'10'0,"4"-2"5063,-3 9-5063,6-8 2818,5 2-2818,1-10 1719,19-12-1719,-6-13 6784,7 3-6784,-8 1 0,-4 36 0,-9 2 0,1 18 0,-3-21 0,2-11 0,16-25 0,16-10 0,0 6 0,3 7 0,-22 30 0,-2 14 0,-2 21 0,-1-5 0,-2-4 0,-8-22 0,-1-8 0</inkml:trace>
  <inkml:trace contextRef="#ctx0" brushRef="#br0" timeOffset="24941">3939 13557 8191,'13'-3'0,"15"-6"4950,17-3-4950,2-5 0,-2 7 2832,-18-1-2832,16 2 0,-30 6 0,8-1 0</inkml:trace>
  <inkml:trace contextRef="#ctx0" brushRef="#br0" timeOffset="25629">5141 13180 8550,'-2'10'0,"7"8"4325,6 27-4325,1-15 0,1 3 0,-1 9 0,0 1 1432,-3 3 0,-1-1-1432,1-8 0,-3-2 0,-8 18 1765,5-38-1765,-3-38 0,-2-16 0,4 1 0,1-3 497,-1-2 1,0-4 0,1 2-498,2-7 0,2 3 0,1 5 0,3 5 641,11-4-641,1 24 0,10 32 0,-2 29 0,-6-3 0,-11-13 0,-4 1 0,-14 12 0,-12-7 0,-17 6 0,-16-14 4937,0-5-4937,9-14 0,18-2 0,14-8 0</inkml:trace>
  <inkml:trace contextRef="#ctx0" brushRef="#br0" timeOffset="25864">5673 13075 24575,'-18'5'0,"5"10"0,-4 21 0,11-10 0,1 3-1463,-1 8 0,2 2 1463,4 4 0,5-1 26,4-1 0,4-2-26,2-7 0,6-4 0,6-6 0,4-7 0,-3-8 0,0-5 0,8-6 0,-4-2 0,3-2 0,-8-6 0</inkml:trace>
  <inkml:trace contextRef="#ctx0" brushRef="#br0" timeOffset="26245">6085 13217 8191,'-17'9'0,"3"-1"5063,4-1-5063,3 0 2818,5 5-2818,2 2 1719,4-2-1719,3-4 6784,6-6-6784,-4-2 0,4 2 0,-4-1 0,0 5 0,3 9 0,-6-4 0,-2 12 0,-7-10 0,-4 1 0,-1-2 0,-4-4 0,6-3 0,-2-3 0</inkml:trace>
  <inkml:trace contextRef="#ctx0" brushRef="#br0" timeOffset="27029">3721 14851 8191,'9'6'0,"17"-7"2531,6-5 1,5-2-2532,2 0 0,1-2 0,9-7 0,0 0 456,-5 5 0,-3 0 1,8-5-1,-15 7 1</inkml:trace>
  <inkml:trace contextRef="#ctx0" brushRef="#br0" timeOffset="28125">5169 14794 8191,'-18'3'0,"13"-1"5063,19-10-5063,22 1 0,-6 0 0,2 0 0,-4 5 0,0 2 0,26 4 2818,-25 9-2818,-14 10 0,-19 16 0,-3-13 0,-3 2 0,-8 10 0,-3 2 0,1 3 0,-1-1-103,-2-1 1,1-3 102,7-5 0,3-4 5831,1 6-5831,23-17 0,29-22 0,-11-2 0,3-3 0,13-9 0,1-4-161,-5-1 1,-2 0-1,-11 6 1,-3 1 0,3-9-1</inkml:trace>
  <inkml:trace contextRef="#ctx0" brushRef="#br0" timeOffset="28321">5592 14796 8191,'0'8'0,"10"14"4004,6 12-4004,-2-9 0,0 3 1467,-3-1 1,-1 1-1468,2-1 0,0 0 0,3 20 0,-6-23 0,-5-10 0</inkml:trace>
  <inkml:trace contextRef="#ctx0" brushRef="#br0" timeOffset="28574">5617 14781 24575,'24'9'0,"14"6"0,10 5 0,-17-8 0,0 2 0,-1 5 0,-2 3 0,-4 8 0,-3 1 0,-5-4 0,-5 2 0,-7 7 0,-6 1 0,-1-8 0,-5-3 0,-5 0 0,-2-1 0,-6 11 0,-5-18 0,16-13 0,3-5 0</inkml:trace>
  <inkml:trace contextRef="#ctx0" brushRef="#br0" timeOffset="29237">6972 14750 8191,'-9'-2'0,"8"2"5063,6-5-5063,15 1 2818,11-3-2818,-4-3 0,1 0 0,15-6 0,-4-1 0,-25 10 0</inkml:trace>
  <inkml:trace contextRef="#ctx0" brushRef="#br0" timeOffset="29431">7118 14499 24575,'-1'35'0,"2"12"0,4-6 0,3 2-2228,0 3 1,0 1 2227,-2 4 0,1-2 636,5-8 1,0-4-637,4 11 0,-2-27 0,-6-18 0</inkml:trace>
  <inkml:trace contextRef="#ctx0" brushRef="#br0" timeOffset="29804">7596 14485 8191,'-14'10'0,"1"1"5063,-4 10-5063,-8 10 0,9-7 0,1 1 0,-3 1 0,2-1 0,-1 15 2818,9-16-2818,23-12 1719,40-13-1719,-8 3 0,-12-4 0,-3 4 6784,-4 13-6784,-20 6 0,-24 19 0,-7-9 0,-12 1 0,14-19 0,4-6 0,10-7 0</inkml:trace>
  <inkml:trace contextRef="#ctx0" brushRef="#br0" timeOffset="30225">7806 14497 8191,'-2'12'0,"1"2"5063,3 16-5063,3 10 0,5 8 0,4 6 0,-8-14 2818,4-12-2818,-13-27 1719,4-22-1719,-9-25 0,3 16 0,-1-2 3392,-2 1 0,0-1-3392,1 3 0,2 3 0,6 6 0,20 31 0,-4 10 0,1 4 0,2 1 0,1 0 0,-1-1 0,0-3 0,17 11 0,-3-18 0,-9-11 0,-3-12 0,-9-17 0,-7-15 0,-7-15 0,-1 23 0,-2 2 0,-1-4 0,0 7 0</inkml:trace>
  <inkml:trace contextRef="#ctx0" brushRef="#br0" timeOffset="30462">8153 14389 24575,'13'38'0,"4"9"0,-8-1 0,-2 3 0,2-10 0,-1 0 0,-3 8 0,0-3 0,3 1 0,-8-29 0,3-8 0</inkml:trace>
  <inkml:trace contextRef="#ctx0" brushRef="#br0" timeOffset="30612">8181 14524 8191,'14'-15'0,"3"3"4805,30-16-4805,-5 9 0,4-4 712,-18 9 1,-12 6-1,-12 4 1</inkml:trace>
  <inkml:trace contextRef="#ctx0" brushRef="#br0" timeOffset="30772">8216 14693 24575,'9'6'0,"5"-6"0,24-14 0,-11 3 0,0 2 0,-19 6 0,-4 3 0</inkml:trace>
  <inkml:trace contextRef="#ctx0" brushRef="#br0" timeOffset="30956">8256 14824 24575,'25'-11'0,"5"-5"0,17-8 0,-7 1 0,-2 2 0,-16 12 0,-3 2 0,-14 7 0,-1 0 0</inkml:trace>
  <inkml:trace contextRef="#ctx0" brushRef="#br0" timeOffset="32495">10417 11463 8191,'15'5'0,"15"4"2140,2-6 1,8 0-2141,8 4 0,6 3 0,-2 0 0,-11 0 0,-1 1 0,2 0 0,-1-1 0,2 0 0,0 2 0,-4 3 0,1 7 0,-4 4 0,-5 0 0,-4 2 0,-6 3 0,2 9 0,-12 2 0,-25-3 0,-12-1 0,4-9 0,-2 0 0,-2 1 0,-3 6 0,-1 2 0,-1 0 22,-4 2 0,-1 0 1,1 0-23,4 0 0,1-1 0,2 1 0,2-4 0,1 0 0,3 0 589,-2 14 1,6 0-590,8-11 0,7 0 2383,7-3 1,7-2-2384,8-9 0,3-4 0,3-1 0,3-5-92,5-5 1,2-4 91,-1 2 0,1-2 0,4-7 0,-1-1 0,-9 3 0,-2 1 3453,8 1-3453,-38 11 0,-15 6 0,-8 2 0,-1 6 0,-3 1 0,5-2 0,-2 1 0,2 1 0,1 2 0,2 1 0,2 1 148,-5 15 0,5 0-148,6-11 0,7-1-153,12-6 0,8-4 153,26-4 0,-3-12 0,3-1 0,3-1 0,2 0 0,6 2 0,0 3 0,-8 4 0,-3 5-43,-6 0 0,-6 4 43,-7 5 0,-7 3 0,-5 0 0,-6 2 0,-6 2 0,-3 0 0,-1-3 0,-2 0 0,-4-1 0,-2 0 0,0-2 0,0-1 0,0 0 0,0 0 388,-4-2 1,-1 0-389,3-3 0,1-2 119,-13 8-119,4-12 296,12-18 1,6-1 0,4-5 0</inkml:trace>
  <inkml:trace contextRef="#ctx0" brushRef="#br0" timeOffset="32920">11853 12722 24575,'16'-9'0,"11"-3"0,19 2 0,9 2 0,-13 13 0,-10 11 0,-23 6 0,-15 30 0,-11-2-435,6-13 0,0 0 435,0-7 0,1-3-433,0 20 433,8-17 0,10-18 0,1-4 0,-1-5 0,-4-3 0</inkml:trace>
  <inkml:trace contextRef="#ctx0" brushRef="#br0" timeOffset="33070">12036 13260 8191,'-5'9'0,"5"-7"0,1 2 0,3-6 0</inkml:trace>
  <inkml:trace contextRef="#ctx0" brushRef="#br0" timeOffset="76471">13598 12878 24575,'-6'3'0,"20"-5"0,22 1 0,2 0 0,9-1 0,4 0 0,-4 0 0,4-1 0,1 0 0,-1 0-1759,2 1 1,-1 1-1,2-1 1,-1-1 1758,-6-1 0,1-1 0,0 0 0,-2 0 0,-3 0 0,6-2 0,-4 1 0,-1-1 746,12-2 0,-5 0-746,-15 2 0,-7 0 0,-5-2 0,-23-2 0,-16-5 0,9 5 0,-4 1 0</inkml:trace>
  <inkml:trace contextRef="#ctx0" brushRef="#br0" timeOffset="76705">14568 12603 8191,'0'12'0,"12"-2"5063,17 2-5063,-1-6 0,4-2 0,3 3 0,1 2 1409,7-1 0,-1 1-1409,-6 2 0,-2 3 0,12 13 0,-24 16 859,-25-16 1,-7 2-860,-3 7 0,-4 0 0,-10 5 0,-5-1 898,-3 2 1,0-3 0,14-14 0,2-4 0,-18 16 0</inkml:trace>
  <inkml:trace contextRef="#ctx0" brushRef="#br0" timeOffset="82054">8790 15085 8191,'20'28'0,"8"2"2531,-5 2 1,3 3-2532,0-7 0,1 0 0,-6-2 0,0-1 0,2-3 0,-1-3 0,6 6 2818,-5-10-2818,-18-21 429,-7-2 1,-2-6 0,-1 7 0</inkml:trace>
  <inkml:trace contextRef="#ctx0" brushRef="#br0" timeOffset="82388">8964 15491 8191,'4'9'0,"11"0"5063,7-4-5063,10-2 2818,-1-6-2818,1-5 0,5-27 144,-18 7 1,-3-6-145,0-11 0,-3-4 0,-1-6 0,-2 2 0,-6 18 0,-1 4 0,2-16 0</inkml:trace>
  <inkml:trace contextRef="#ctx0" brushRef="#br0" timeOffset="83936">9691 15534 8191,'-13'0'0,"59"-18"4367,-16 5-4367,10-2 0,1 2 2899,-6 7-2899,-29 32 0,-7 9 0,-3 14 0,-7 0 0,-2-2 0,3-11 1803,10-10-1803,4-21 1630,23-7 0,-17 0 0,11-4 1</inkml:trace>
  <inkml:trace contextRef="#ctx0" brushRef="#br0" timeOffset="84077">9871 15889 8191,'-13'22'0,"19"-7"1265,4-22 1,7 5 0,-6-9 0</inkml:trace>
  <inkml:trace contextRef="#ctx0" brushRef="#br0" timeOffset="84382">10026 15426 8191,'-6'-2'0,"17"0"5063,3 2-5063,11 0 2818,-5 2-2818,-9 6 1719,-6 10-1719,-6 7 6784,-4 14-6784,0-12 0,5-1 0,5-15 0,11-9 0,-9 0 0,5-4 0</inkml:trace>
  <inkml:trace contextRef="#ctx0" brushRef="#br0" timeOffset="84495">10145 15675 8191,'-11'21'0,"7"-2"5063,11-14-5063,6-6 0,-3 0 0,-3-4 0</inkml:trace>
  <inkml:trace contextRef="#ctx0" brushRef="#br0" timeOffset="84812">10247 15312 8191,'11'-5'0,"-2"1"5063,15 4-5063,-10 2 2818,-2 1-2818,-5 3 1719,-2 5-1719,-7 23 6784,1-12-6784,-2 16 0,4-21 0,4-5 0,2-2 0,-2-7 0,-1-1 0</inkml:trace>
  <inkml:trace contextRef="#ctx0" brushRef="#br0" timeOffset="84948">10372 15569 8191,'-9'22'0,"5"-3"5063,4-12-5063,5-6 0,0 0 0,-2-5 0</inkml:trace>
  <inkml:trace contextRef="#ctx0" brushRef="#br0" timeOffset="85252">10438 15272 8925,'5'-3'0,"2"-1"5116,17 3-5116,-5-2 2707,1 5-2707,-12 7 1619,-4-2-1619,-7 16 6208,-2-1-6208,1 10 0,0-7 0,7-1 0,1-11 0,4-2 0,-3-7 0,-1-2 0</inkml:trace>
  <inkml:trace contextRef="#ctx0" brushRef="#br0" timeOffset="85390">10556 15538 8191,'-2'17'0,"5"-3"5063,3-3-5063,4-9 0,-2 0 0,-4-4 0</inkml:trace>
  <inkml:trace contextRef="#ctx0" brushRef="#br0" timeOffset="102304">8142 14083 24575,'-50'0'0,"2"0"0,13 0 0,-7-1 0,-1-1-3277,-7 0 0,-1 0 0,-5-1 3246,13 1 0,-3 1 1,-2-1-1,-2 1 1,0-1-441,1 1 0,0 0 0,-2-1 0,-2 1 0,-3 0 0,-3 0 471,14 1 0,-2-1 0,-2 1 0,-2 0 0,-1-1 0,-2 1 0,0 0 0,-1 0 0,0 0 0,-1-1 0,1 1 0,0 0-80,3 0 1,-1 0-1,0 0 1,0 0-1,-1 0 1,0 0-1,-1 0 1,1 0-1,-1 0 1,0 0-1,1 0 1,0 0-1,0 0 1,1 0 79,-3 0 0,1 0 0,-1 0 0,1 0 0,0 0 0,-1 0 0,1 0 0,1 0 0,-1 0 0,1 0 0,0 0 0,1 0 0,-1 0-181,0 0 0,-1 0 0,0 0 0,0 0 0,0 0 0,0 0 0,2 0 0,1 0 0,1 0 0,3 0 0,1 0 0,4 0 181,-12 0 0,5 0 0,3 0 0,2 0 0,0 0 0,-2 0-58,-8 0 0,-1 0 1,1 0-1,1 0 0,1 0 58,4 0 0,2 0 0,0 0 0,0 0 0,-1 1 83,-5 1 1,-1 1 0,-1 0-1,2 0 1,4 1-84,-9 1 0,5 0 0,0 2 235,9 0 1,-2 0 0,3 1 0,5 2-236,-4 4 0,5 4 976,-2 10 0,4 3-976,13-7 0,2 2 1689,-1 11 1,5 2-1690,10-8 0,7 0 0,5 5 0,11 2-200,5-6 0,10 2 1,5 2-1,1-1 0,-2-1 200,-4-4 0,0-1 0,1-1 0,1 1 0,4 1-212,-3-2 1,2 0 0,3 2 0,1 0-1,1 1 1,0-1 0,-1-1 0,-1-2 211,2 1 0,0-1 0,-1-1 0,0 0 0,2 0 0,0-1 0,2 1-238,-3-2 1,1 1 0,2-1 0,1 1 0,0-1 0,0 0 0,0 0 0,-1-1 0,0-1 237,1 0 0,-1-1 0,-1 0 0,1-1 0,0 0 0,1-1 0,1 1 0,2 0-187,0-1 0,1 1 0,2 1 0,1-1 0,1 0 1,0 0-1,-1-1 0,0-1 0,-1-1 0,-1-2 187,2 1 0,-2-3 0,-1 0 0,0-1 0,0-1 0,2-1 0,2 0 0,4 0 0,-11-2 0,3-1 0,2 0 0,1 0 0,2 0 0,2-1 0,-1 1 0,1-1 0,-1-1 0,0 1 0,-1-1 0,-2 0 0,-2-1 0,-3 1 0,8 0 0,-3 0 0,-2-1 0,-2 0 0,0 0 0,1-1 0,1 0 0,2-2 0,4 0 0,-11-1 0,4 0 0,1-1 0,1 0 0,2-1 0,1 0 0,1-1 0,-1 0 0,0 0 0,0 0 0,-2-1 0,-1 0 0,-2-1 0,-2 1 0,-3-1 0,14-2 0,-4-1 0,-3 0 0,-1-1 0,-2-1 0,1 1 0,0-2 0,1 1 0,-1 0 0,0-1 0,1 0 0,0 0 0,0 0 0,-1-1 0,-1-1 0,-2 1 0,-3-1 0,8-3 0,-3-1 0,-1-1 0,-3 0 0,-2 1 0,-1-1 252,3-2 1,-4-1 0,-1 1 0,-3-1-253,2-2 0,-2-1 0,-3 0 0,6-8 0,-4-4 638,-14 5 0,-1-4 0,-3 1-638,-1-5 0,-3-2 0,-3-7 0,-2-5 0,-3 4 0,-4 4 0,-4 0 0,-1 7 0,-1-2 0,-4 3 0,-4 0 0,-7 2 0,-4 6 0,-6-1 0,0 3 0,-5-3 0,-4 3 0,0 4 0,-5 0 0,-3 5 0,5 8 0,-3 3 0,-1 2 0,3 1 0,-3-2 0,2 1 0,-5 1 447,2 1 1,-5 1 0,-2 1 0,0 0 0,4 0-448,2 1 0,2 1 0,0 0 0,0-1 450,-2 1 0,0 1 0,0-1 0,1 0-450,-10 1 0,1 0 0,5 0 0,-1 1 0,3 1 409,-3 0 0,2-1-409,4 0 0,2 0 173,3 0 0,2 1-173,5-1 0,2 1 1635,-18 4-1635,10 3 0,20-6 0,9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09:09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20246 2151 8191,'-7'0'0,"8"22"2531,-2 5 1,-1 4-2532,4 5 0,0 3 0,-1-3 0,-1 3 0,-1-2 504,-1 13 0,-1 0-504,-2 3 0,-2 0 0,-1 0 0,-2 0 972,-1-4 1,1-4-973,0 7 6000,13-52-6000,7-28 0,1-17 0,-3 10 0,0-1 0,1-3-1191,2-9 1,2-3 0,-1 1 1190,-1 3 0,-1 0 0,1 1 0,2 0 0,1 0 0,1 2 950,5-10 1,1 6-951,-2 17 0,-1 5 0,9 0 0,-6 44 0,-12 6 0,0 8 0,-1 1 4038,1 0-4038,-6-4 0,-1-1 0,-4-3 0,-15 10 0,-6 0 0,-6-9 0,-2-1 0,7-8 0,-1-2 0,-10 5 0,1-3 0,0-5 0,4-10 0,17-2 0,15 8 0,4-3 0,17 18 0,0 1 0,3 7 0,2 11 0,0 0 0,-1 5 0,-4-7 0,-2-2 0,-8-16 0,-5-7 0,-4-11 0</inkml:trace>
  <inkml:trace contextRef="#ctx0" brushRef="#br0" timeOffset="298">20622 2468 24575,'21'-4'0,"9"-1"0,-3-5 0,0 0 0,10-1 0,4-7 0,-32 15 0,-5 1 0</inkml:trace>
  <inkml:trace contextRef="#ctx0" brushRef="#br0" timeOffset="552">20782 2221 8191,'-3'4'0,"0"11"5063,5 20-5063,-7 19 0,-1-16 0,0 1 816,0 3 1,0 0-817,-3 1 0,1-1 699,4-3 0,2-2-699,1 18 0,7-16 0,-1-23 0,0-9 0</inkml:trace>
  <inkml:trace contextRef="#ctx0" brushRef="#br0" timeOffset="1060">20956 2583 24575,'-9'-1'0,"-7"10"0,5 3 0,-6 8 0,8-6 0,4-2 0,7-5 0,3-2 0,7-1 0,2-1 0,3 6 0,-5 2 0,-2 0 0,-15 13 0,1-12 0,-8 8 0,2-13 0,5-7 0,1 1 0,4-5 0</inkml:trace>
  <inkml:trace contextRef="#ctx0" brushRef="#br0" timeOffset="1481">21156 2512 8191,'-3'9'0,"2"0"5063,6 3-5063,-3 8 2818,1 6-2818,-6-1 1719,3-5-1719,-1-7 6784,6-13-6784,10-13 0,9-12 0,9-8 0,-8 11 0,-4 11 0,-18 17 0,0 6 0,-6 11 0,3 3 0,0 5 0,3-5 0,-3-6 0,7-8 0,-2-7 0,4 1 0,-4-5 0,-1 1 0</inkml:trace>
  <inkml:trace contextRef="#ctx0" brushRef="#br0" timeOffset="2217">21476 2641 8191,'6'-9'0,"13"0"5063,13-16-5063,-3 12 2818,-9-4-2818,-20 10 1719,-3 0-1719,-9 2 6784,-2 6-6784,0 3 0,-7 16 0,11 3 0,-4 24 0,14-12 0,18 13 0,23-20 0,-12-17 0,1-3 0,5-4 0,0-3 0,-3-3 0,-3-2 0,11-6 0,-17 4 0,-15 1 0</inkml:trace>
  <inkml:trace contextRef="#ctx0" brushRef="#br0" timeOffset="3581">22986 2467 24575,'-4'11'0,"1"0"0,-1-2 0,4-4 0,-2-1 0</inkml:trace>
  <inkml:trace contextRef="#ctx0" brushRef="#br0" timeOffset="3739">23004 2289 24575,'0'0'0</inkml:trace>
  <inkml:trace contextRef="#ctx0" brushRef="#br0" timeOffset="4016">23112 2407 8191,'-2'22'0,"-1"1"5063,-3-3-5063,-2-5 2818,4 8-2818,4-16 1719,5-2-1719,12-21 0,7-9 0,-2-3 6784,-1 9-6784,-2 28 0,-9 10 0,7 15 0,0 0 0,2-6 0,5-8 0,-10-10 0,-6-10 0</inkml:trace>
  <inkml:trace contextRef="#ctx0" brushRef="#br0" timeOffset="5192">24238 2166 8191,'2'7'0,"2"0"5063,1 19-5063,3 23 0,-7-14 0,-2 2 731,4 8 1,-2 1-732,-6-4 0,0 1 621,5-1 0,-1-2-621,-3-10 0,-1-3 5876,2 18-5876,7-50 0,-2 0 0,10-32 1672,-1-2-1672,-2 3 0,3-16 0,-3 9 0,1-2 0,-2 13 0,1-1-286,1-18 0,1 0 286,-2 22 0,1 3 0,1-14 0,3 14 0,20 41 0,-11 3 0,-2 5 0,-2 3 0,-1 9 0,-9-3 0,-5-1 0,-6-16 1640,-4 7-1640,-1-12 0,-3 1 0,-10 0 0,-8-3 0,-6 0 0,-4-4 0,13-4 0,19 11 0,9-3 0,26 16 0,-1 1 0,-6-6 0,1 3 0,1 1 0,-1 0 0,1 4 0,0-1-740,4 4 1,-3-1 739,-6-3 0,-1-1-161,3 3 1,-2-1 160,0 13 0,-6-12 0,-9-12 0,-4-12 0</inkml:trace>
  <inkml:trace contextRef="#ctx0" brushRef="#br0" timeOffset="9074">22999 13657 24575,'15'-3'0,"5"2"0,26-6 0,10 0 0,-14 6 0,2 0-1490,-3-3 0,3 0 1,-2 2 1489,8 1 0,-2 2 0,1-2 0,0 2 0,0 1 0,1 1 0,3-3 0,0 1 0,-15 2 0,-1 2 0,1-2 0,0-2 0,0-2 0,1 2 0,1 2 0,1 1 0,-1 0 0,14 1 0,0 1 0,-1 0 0,-2 1-420,-4 2 0,-2-1 420,-3-2 0,0-1 120,-3 0 0,-1 1-120,-4-1 0,0 0-110,-7 0 1,0 0 109,27 5 994,-23-5 1,-2-1-995,8 1 1845,8-1-1845,-28-1 1163,-4-3-1163,0 3 291,-6 1-291,-7-3 0,-6 5 0,-4-7 0,-13 3 0,-12-4 0,-20-3 0,18 4 0,-2 1 0,-9-1 0,-2 2-1696,12 3 0,0 0 0,-1 1 1696,-2-1 0,0 0 0,0 1 0,-2 2 0,1 1 0,-1 0 0,3 0 0,0 0 0,-1 1 0,-3 1 0,-1 0 0,-1 1-303,1 1 1,-1 0-1,-1 1 303,-3 1 0,0 1 0,-1 0 0,3-1 0,-1 1 0,2 0 0,3-2 0,0 0 0,2-1 0,4 1 0,0-1 0,1-2 0,-11 0 0,4-3 0,-9 4 0,21-8 0,36-4 0,23-5 0,26 0 0,-10-2 0,5-1 1166,-9 2 1,2-2 0,2 1-1167,-4 0 0,2 0 0,1 0 0,1-1-1047,3-2 1,1 0 0,1-1 0,0 1 1046,1 2 0,1 0 0,0 1 0,0-1 0,1-1 0,-1-1 0,1 2 0,0 1-789,5 3 0,1 3 0,0 1 0,-5 0 789,-4 0 0,-4 0 0,0 2-194,4 1 0,0 1 1,-9 3 193,0 6 721,-27-10-721,-10-2 4150,-11-6-4150,-3 0 4428,-15-2-4428,-13-5 0,7 7 0,-2 0 0,-6-4 0,-3-1 0,8 5 0,-2 0 0,-1 0 96,-2-2 1,-1 0 0,-5-1-97,5 1 0,-5 0 0,-2-1 0,1 0 0,3 1-1209,2 0 0,3 1 0,-1 0 0,-1-1 1209,-3 1 0,-3-1 0,0 0 0,1 1 0,5 0 0,-5 0 0,5 1 0,1 2-442,2 2 0,1 1 0,0 2 442,-12 1 0,2 1 0,8 2 0,4 2 0,-12 9 0,14-10 568,33 2-568,13-8 0,20 3 0,22-3 0,-21 2 0,3 1 0,15-2 0,3-1 244,-13 2 1,3 0 0,0-1-245,8 0 0,1-1 0,2-1 0,-9 0 0,1 0 0,0-1 0,0 0-668,1-1 1,0 0 0,-1 0-1,1-1 668,1 1 0,1-1 0,-1 0 0,-1 1 0,-1-1 0,-2 1 0,0 0 0,-1-1-168,8 0 1,-1 0 0,-1 1 167,2 5 0,-1 2 0,-5-2 0,-6-3 0,-4 2 0,3 5 0,-11 2 0,-23-5 3028,-16 1-3028,-4-4 4984,-29 0-4984,3 9 0,5-5 0,-3 0-371,0 5 1,0 2 370,-4-2 0,1-1-267,3 1 1,2-1 266,8 2 0,3-2 0,-7 3 0,18-3 0,13-4 0</inkml:trace>
  <inkml:trace contextRef="#ctx0" brushRef="#br0" timeOffset="24221">25996 13610 24575,'-12'7'0,"5"-1"0,23 19 0,14 1 0,-8-5 0,3-1 0,9 0 0,2-2 0,3 0 0,2-3-2033,10-1 1,3-4 2032,-4-3 0,1-3 0,-14-3 0,1 0 0,0-3 0,15-2 0,0-4 0,0-5 0,0-3 0,0 2 0,0-3-458,-17 2 1,-1-1 0,1 1 457,14-1 0,-1 1-761,-3-1 1,-1 3 760,1 6 0,-2 3-399,-8 5 0,-1 2 399,0 3 0,-2 3 2019,16 16-2019,-7 3 2260,-11-2-2260,-2 10 1913,-14-12-1913,-4 7 1186,-9-17-1186,2-8 378,8-13-378,24-22 0,-11 11 0,3-1-1015,13-4 1,3 1 1014,0 6 0,0 3-544,-1 3 0,-2 3 544,-5 5 0,-3 3 0,13 7 0,-11 8 0,-8 5 0,3 4 1909,-4 0-1909,7-3 1208,2 3-1208,11-11 0,-13-3 0,3-3 0,7-6 0,5-4-1203,-9 0 1,1-3 0,2-1 1202,3-1 0,1-2 0,1-1 0,3-2 0,1-1 0,-1 0 0,-3 1 0,-1-1 0,-1 1 0,-4 0 0,0 0 0,-2 0 0,9-3 0,-5 1 0,-10 1 0,-4 1 0,6-1 0,-18-2 0,-10 7 0,-6-5 0,0 8 0,-3 1 0</inkml:trace>
  <inkml:trace contextRef="#ctx0" brushRef="#br0" timeOffset="25125">27032 14434 24575,'-2'11'0,"-1"5"0,11 22 0,-4-4 0,6-2 0,-1-14 0,11-14 0,11-21 0,7-14 0,-14 6 0,-2-3 0,8-16 0,-6 4 0,-18 28 0,-4 13 0,-4 25 0,10 8 0,-1-1 0,24-5 0,-6-23 0,0-1 0,-10-7 0</inkml:trace>
  <inkml:trace contextRef="#ctx0" brushRef="#br0" timeOffset="25425">27461 14387 24575,'-9'4'0,"1"5"0,8 1 0,6 1 0,14-7 0,5 2 0,0 0 0,-4 7 0,-12 1 0,-4 3 0,-5 0 0,-2-3 0,-2-1 0,-7-9 0,5 0 0,-1-4 0</inkml:trace>
  <inkml:trace contextRef="#ctx0" brushRef="#br0" timeOffset="25889">27797 14466 24575,'31'-38'0,"3"5"0,-6 3 0,-7 11 0,-12 3 0,-12 9 0,-4 4 0,-2 4 0,2 9 0,-2 8 0,6 7 0,2 1 0,9-5 0,4-13 0,18-7 0,4-10 0,14-15 0,0 2 0,-6 2 0,-14 33 0,-13 6 0,-13 13 0,-3-9 0,17-29 0,11-8 0,0-3 0,4-1-735,0 3 1,3 3 734,8 5 0,-1 3 0,3 1 0,-3 8 0</inkml:trace>
  <inkml:trace contextRef="#ctx0" brushRef="#br0" timeOffset="26740">29369 14495 9587,'-6'-4'0,"-1"1"5113,-6 1-5113,3 4 2601,-9 9-2601,7 2 0,-8 20 1531,10-13-1531,3 7 5743,13-19-5743,5-9 0,15-12 0,4-18 0,4-8-508,-17 15 0,-1-1 508,-2-1 0,-3-1 0,0-4 0,-3 0 0,-2-1 0,-1 1 0,0-17 0,-9 20 0,-1 36 0,-9 24 0,8 23 0,-1-21 0,0 2 0,6-1 0,1-1 0,-2-2 0,3-2 0,11 13 0,9-16 0,7-23 1016,-3-7-1016,-4-13 0,-5-5 0,-2-5 0,-5 1 0,-2 5 0,-11 13 0,-1 8 0,-2 9 0,2 11 0,6-5 0,14 0 0,7-16 0,10-4 0,-14-1 0,-4 2 0</inkml:trace>
  <inkml:trace contextRef="#ctx0" brushRef="#br0" timeOffset="27019">29939 14215 8191,'-25'-2'0,"5"3"5063,9 4-5063,-1 13 0,0 8 0,-6 19 2818,4 3-2818,6-18 0,2 1 0,4 8 0,1-2 0,-2 4 429,6 6 1,-3-42 0,0-1 0</inkml:trace>
  <inkml:trace contextRef="#ctx0" brushRef="#br0" timeOffset="27140">29784 14482 24575,'21'-3'0,"-12"2"0,5-3 0</inkml:trace>
  <inkml:trace contextRef="#ctx0" brushRef="#br0" timeOffset="27273">30026 14485 8191,'-7'9'0,"7"-4"0,-1-1 0,5-4 0</inkml:trace>
  <inkml:trace contextRef="#ctx0" brushRef="#br0" timeOffset="27393">30035 14371 8191,'3'-3'0,"-2"1"0</inkml:trace>
  <inkml:trace contextRef="#ctx0" brushRef="#br0" timeOffset="28106">30074 14400 8191,'4'18'0,"-2"-5"5063,-2 4-5063,0-4 2818,-3 4-2818,10-7 1719,-2-10-1719,19-12 0,5-4 6784,-6-1-6784,25-6 0,-40 26 0,-6 9 0,-2-2 0,2 3 0,6-8 0,10-1 0,14-9 0,8 0 0,7 0 0,-1 1 0,-12 6 0,-8-1 0,-7-9 0,-8 1 0,6-12 0,-16 11 0,-5 5 0,-6 6 0,-2 7 0,9-1 0,3 0 0,7-4 0,6-3 0,-2-11 0,5-9 0,-1-14 0,-6 7 0,1-4-1116,3-7 0,0-4 1116,-4-6 0,1-1-442,4 3 1,-2 2 441,-8 5 0,-1 12 0,2 23 0,-11 35 0,-2 6 0,0 5 0,1 2 0,1 1 0,-1 6 0,2 0-1037,2-9 0,1-2 1037,1-2 0,2-5 0,-1-2 0,0-13 0</inkml:trace>
  <inkml:trace contextRef="#ctx0" brushRef="#br0" timeOffset="29098">29981 14467 8191,'-12'11'0,"3"1"5063,7 2-5063,2-2 704,2-3 1,-2-4-1,2-1 1</inkml:trace>
  <inkml:trace contextRef="#ctx0" brushRef="#br0" timeOffset="29289">30094 14272 8191,'-6'-2'0,"3"0"0,-1 2 0</inkml:trace>
  <inkml:trace contextRef="#ctx0" brushRef="#br0" timeOffset="36517">13181 9441 8539,'14'0'0,"-1"1"5096,21-8-5096,-1 6 0,-4-1 0,2 0 1383,3 4 1,2 1-1384,9 0 0,1 1 0,3-1 0,2 0-86,-14 0 0,1 1 1,0 0 85,0-2 0,0 0 0,0 0 0,5 2 0,0 1 0,-1-1 0,-3-2 0,-1 1 0,1-2 0,3 0 0,1-1 0,-2-1 0,-2 0 0,-1-2 0,0 1 0,0-2 0,0 0 0,0 0 0,2-1 0,1 1 0,-2 0 0,12 1 0,-1 0 2036,0-1 0,-2 2-2036,-5 4 0,-3 1-289,-8-2 1,-1-1 288,3 5 0,-1 0 0,15-4 0,-2 3 0,-1-4 2488,-11-3-2488,4 2 0,-12-3 1714,-6 4-1714,-8 0 733,1 3-733,0 0 0,17 0 0,-3 0 0,12-3 0,-1 0 0,-4 3 0,4-2 0,-13 5 0,-1-3 0,-7 3 0,7-3 0,-6 2 0,6-2 0,0 4 0,1-4 0,8 4 0,-11-7 0,-2 5 0,-15-5 0,-1 2 0</inkml:trace>
  <inkml:trace contextRef="#ctx0" brushRef="#br0" timeOffset="44238">13888 7523 24575,'-36'-6'0,"7"3"0,13 8 0,0 9 0,-3 15 0,2 14 0,6 5 0,3 6 0,3-12 0,3 2-742,-1-3 0,1 2 1,2-2 741,4 3 0,3-3 0,0-5 0,2-2 0,13 15 0,-7-21 0,-3-17 0,-8-7 0</inkml:trace>
  <inkml:trace contextRef="#ctx0" brushRef="#br0" timeOffset="44376">13691 8023 24575,'47'-4'0,"-14"-1"0,1-1 0,-1-2 0,-2-1 0,18-3 0,-15 2 0</inkml:trace>
  <inkml:trace contextRef="#ctx0" brushRef="#br0" timeOffset="44482">14052 8001 8191,'-7'25'0,"2"5"5063,3-15-5063,10 3 0,-7-13 0,7-3 0</inkml:trace>
  <inkml:trace contextRef="#ctx0" brushRef="#br0" timeOffset="44594">14025 7816 8191,'-9'-6'0,"1"1"0</inkml:trace>
  <inkml:trace contextRef="#ctx0" brushRef="#br0" timeOffset="44802">14057 7832 8191,'10'16'0,"0"-4"5063,24 8-5063,-5-1 0,10 0 2818,-11-2-2818,-5-5 1719,-9-6-1719,-2 0 0,-7-4 0,-1-2 0</inkml:trace>
  <inkml:trace contextRef="#ctx0" brushRef="#br0" timeOffset="44983">14241 7847 24575,'-17'29'0,"0"0"0,-7 14 0,6-2 0,1 1 0,3 4 0,4-21 0,7-11 0</inkml:trace>
  <inkml:trace contextRef="#ctx0" brushRef="#br0" timeOffset="45292">14306 7991 8349,'2'-1'0,"11"-6"5080,11-11-5080,5-3 2795,1-4-2795,-14 4 1697,-5 4-1697,-11 4 6654,-8 6-6654,-3 7 0,-6 4 0,2 10 0,4-3 0,5 5 0,8-6 0,14 2 0,-9-7 0,7-2 0</inkml:trace>
  <inkml:trace contextRef="#ctx0" brushRef="#br0" timeOffset="45690">14698 7816 8191,'-9'-9'0,"-1"2"5063,-2 8-5063,2 12 2818,-2 10-2818,8 9 1719,4-11-1719,5-4 6784,8-15-6784,3-11 0,13-19 0,-1-16-692,-10 17 1,0-2 691,-4-5 0,-2-1-177,-1 2 1,-1-3 176,0-4 0,-1-4 0,-2 4 0,-4 2 0,-1 1 0,8-15 0,-6 10 0,-17 29 0,-2 28 0,6 10 0,1 6 0,0 6 0,2 4-132,4 5 0,4 1 132,2-4 0,2-2-152,3-5 1,2-4 151,8 15 0,0-19 0,-11-13 0,-4-11 0</inkml:trace>
  <inkml:trace contextRef="#ctx0" brushRef="#br0" timeOffset="63515">3691 16506 8191,'2'3'0,"5"-2"5063,6-1-5063,0 0 2818,0 0-2818,-4 0 1719,4 3-1719,-4-2 6784,4-1-6784,0 0 0,7-2 0,5 2 0,7 0 0,6 0 0,2 0 0,0 0 0,-1 0 0,-1 0 0,2 4 0,13-3 0,-20 1 0,2 0 0,7-4 0,1-1-1378,6 2 0,1 0 1378,3-4 0,1 0 0,-1 4 0,0 0 0,0-2 0,0 1 0,-3 4 0,0 1-789,-4 0 0,-1 0 789,-3 3 0,-1-1 0,-3 1 0,0-1 0,0-2 0,0 0 0,0 2 0,1 0 0,2-4 0,1-1 0,-3 3 0,0-1 0,6-2 0,-1 0 0,-4 0 0,-2 0 0,3 2 0,1 1-25,10-1 1,0 2 24,-11 1 0,1 1 0,5-1 0,4 0 0,-5 1-655,-5 0 0,-2 0 655,16-1 0,-2 1 0,-21-2 0,-2 1 0,0-3 0,1 1 749,3 3 0,0-1-749,-2-2 0,-1 0 0,3 1 0,0 1 0,-1-2 0,2 0 0,19 0 0,2 0 0,-10 0 0,1-2 0,-3-1 0,1-2 0,-2-1 0,5 0 0,-3 0 0,4 2 0,0 0 0,-3-1 0,-1 0 0,4 4 0,0 1 0,1 0 0,0 0-364,-1-3 1,1 1 363,-13 1 0,0 0 0,0-1 0,17 0 0,0-2 0,-12 1 0,1 1 0,0-2 0,0 0 0,0-1 0,1 0 0,3 1 0,1 1 0,-1-1 0,0 0 0,-2-2 0,1 2 0,2 0 0,0 1 0,-1 1-872,-3 0 0,-2 2 0,2-2 872,0 0 0,2-1 0,-2 1 0,-3 0 0,0 1 0,0 0 0,1 0 0,1 0 0,0-1-309,-3-2 1,1-1 0,-1 1 308,0 2 0,1 1 0,-1-1-17,-2-2 1,-1-1-1,3 0 17,12 0 0,4 0 0,-4 0 0,1 2 0,-2-1 0,-5 1 0,2 0 0,-5 0 413,-6 0 0,-4 1-413,1 1 0,0 1 2605,21-3-2605,-2 0 0,0 0 2655,2-5-2655,-24 4 0,-1 1 0,18-5 0,-3 9 965,-13-3-965,14-1 0,-11-1 0,11-3 1424,-14 1-1424,0-2 38,7 1-38,1-4 0,0 7 0,11-3 0,-3-1 0,-14 5 0,0-1 0,1-4 0,0 1-620,6 3 1,1 1 619,-3-5 0,0 0 0,5 1 0,2 1 0,-6 1 0,3 0 0,-1 0 0,9-1 0,-1 1 0,-8 2 0,1-1 0,-3 2 0,3 2 0,-3-1-793,2-2 1,-1 1 792,-2 4 0,0 0 0,6-4 0,0-1 0,-3 5 0,1 0 0,-1-4 0,0-1 0,0 5 0,-1 0 0,-6-2 0,0 0 0,6 4 0,0 0 0,-8-1 0,-1-1 0,2 2 0,1 0 0,-5-4 0,-1-1 0,2 3 0,0-1 0,3-3 0,2-1 0,2 3 0,0-1-437,-3 1 0,0-1 437,-1-2 0,0 1 0,-4 3 0,1 1 0,0-2 0,-1 0 0,1 2 0,0 0 1081,23 0-1081,-24-2 0,0-1 802,-1 0 0,-2 0-802,15-2 0,-8 4 0,-21-4 0,-8 0 0,-1 0 0</inkml:trace>
  <inkml:trace contextRef="#ctx0" brushRef="#br0" timeOffset="64908">8229 16630 8191,'-5'-6'0,"5"7"5063,-2 3-5063,4 10 2818,-2 3-2818,0-4 1719,0-16-1719,0-3 6784,0-12-6784,-2 14 0,-3 16 0,1-4 0,-1 7 0</inkml:trace>
  <inkml:trace contextRef="#ctx0" brushRef="#br0" timeOffset="65465">8030 16986 24575,'10'12'0,"3"1"0,8-3 0,-3 2 0,3 4 0,-10-5 0,-3 5 0,-3-6 0,-2-1 0,-1-5 0</inkml:trace>
  <inkml:trace contextRef="#ctx0" brushRef="#br0" timeOffset="65691">8145 16987 24575,'-15'19'0,"0"2"0,-2 18 0,-6 7 0,11-18 0,-1-1 0,-11 22 0,8-11 0,9-22 0,7-8 0</inkml:trace>
  <inkml:trace contextRef="#ctx0" brushRef="#br0" timeOffset="65875">8214 17197 8191,'-2'13'0,"1"-3"1265,7 4 1,-4-9 0,6 0 0</inkml:trace>
  <inkml:trace contextRef="#ctx0" brushRef="#br0" timeOffset="66035">8226 17025 8191,'-5'0'0,"1"0"0</inkml:trace>
  <inkml:trace contextRef="#ctx0" brushRef="#br0" timeOffset="68258">11374 16561 8191,'5'3'0,"-3"-1"5063,0 15-5063,-6 17 704,-1-5 1,0 2-1,2-16 1</inkml:trace>
  <inkml:trace contextRef="#ctx0" brushRef="#br0" timeOffset="68581">11281 16814 8191,'-5'9'0,"17"12"5063,3-2-5063,15 11 0,-6-6 2818,-6-3-2818,-1-1 1719,-11-7-1719,1 0 0,-6-8 0,1-1 0</inkml:trace>
  <inkml:trace contextRef="#ctx0" brushRef="#br0" timeOffset="68785">11423 16851 8191,'-6'7'0,"-8"6"5063,1 8-5063,-12 10 0,2 8 563,5-11 1,1 0-1,-1 2 1,-1 5 0</inkml:trace>
  <inkml:trace contextRef="#ctx0" brushRef="#br0" timeOffset="68990">11475 17022 24575,'0'0'0</inkml:trace>
  <inkml:trace contextRef="#ctx0" brushRef="#br0" timeOffset="69281">11466 17062 8191,'5'10'0,"0"1"5063,1 6-5063,-3 0 2818,0 0-2818,-7 7 1719,3-5-1719,-4 1 6784,2-8-6784,-3-3 0,-1-2 0,-20 4 0,-4-8 0,4 3 0,7-6 0</inkml:trace>
  <inkml:trace contextRef="#ctx0" brushRef="#br0" timeOffset="70919">8232 17205 24575,'0'9'0,"0"0"0,0 4 0,0 0 0,0 1 0,0-6 0,0-4 0</inkml:trace>
  <inkml:trace contextRef="#ctx0" brushRef="#br0" timeOffset="71403">8223 17034 8191,'-5'9'0,"3"0"1265,4-4 1,-1-1 0,3-4 0</inkml:trace>
  <inkml:trace contextRef="#ctx0" brushRef="#br0" timeOffset="79299">4842 16244 24575,'7'-3'0,"4"-1"0,2 4 0,5 0 0,-5 1 0,3 1 0,-6-2 0,6 3 0,-6-3 0,6 6 0,-2-6 0,3 3 0,0-3 0,0 0 0,8-3 0,0 2 0,2-4 0,-4 5 0,-6-3 0,7 3 0,8 0 0,1-3 0,6 2 0,-7-3 0,-7 4 0,-2 0 0,-5 0 0,-1 0 0,6 0 0,3-3 0,12-2 0,-5 0 0,6-3 0,-14 5 0,5-1 0,-11-2 0,5 6 0,-7-3 0,0 1 0,-4 1 0,3-2 0,-2 1 0,3 1 0,7-1 0,-6-1 0,6 3 0,-7-5 0,-3 4 0,-1-1 0,0 5 0,7-2 0,11 1 0,9-2 0,14-4 0,0 2 0,1-6 0,-2 7 0,-6-3-412,0 4 412,-1 0 0,1 0 0,-1 4 0,-5-3 0,4-1 0,-12-1 0,5-4 0,-6 2 0,0 2 0,-10-3 412,1 4-412,-14-2 0,8 0 0,-4-1 0,5-4 0,-5 4 0,0-5 0,-4 2 0,0 1 0,0-2 0,7-2 0,-5 3 0,6-4 0,-8 6 0,3-4 0,-2 3 0,3-3 0,-4 4 0,0-1 0,0 3 0,3-5 0,-4 1 0,4-2 0,-5 0 0,0 1 0,8-9 0,-6 5 0,7-8 0,0 2 0,-6 3 0,6-5 0,-10 5 0,5-3 0,-4 4 0,1 0 0,-1 4 0,-2-4 0,-1 3 0,3-2 0,1-1 0,0 0 0,0-1 0,-3-2 0,0 6 0,0-3 0,-1 4 0,3-4 0,-2 3 0,2-7 0,2 0 0,-4 2 0,6-5 0,-8 10 0,13-16 0,-8 14 0,8-10 0,-11 13 0,5-4 0,-5 4 0,5-4 0,-5 0 0,5 0 0,-4-1 0,3 2 0,-3-1 0,0 3 0,2-6 0,-2 6 0,4-6 0,-4 2 0,4 0 0,-2-2 0,0 3 0,3-4 0,-2-1 0,4-5 0,-1 4 0,0-11 0,-4 11 0,-1-5 0,-1 7 0,0-7 0,0 5 0,1-4 0,-1 6 0,-1-1 0,1 1 0,-1 4 0,-2-4 0,4 4 0,-3-4 0,4 0 0,-2-1 0,-1 1 0,4 0 0,-2-7 0,6-1 0,-4-7 0,2 0 0,-3 0 0,0 0 0,-1 7 0,1-5 0,-1 4 0,8-20 0,-5 11 0,4-5 0,-7 10 0,-3 11 0,2-5 0,-6 7 0,5 0 0,0-7 0,2-1 0,1-7 0,-1 0 0,1 0 0,-3 7 0,1 1 0,-5 7 0,1 0 0,1 0 0,0 0 0,0 0 0,-1-1 0,1 1 0,-2 0 0,3 4 0,-3 0 0,3 0 0,-3 3 0,4-6 0,-5 6 0,5-6 0,-2 2 0,1 1 0,0 0 0,-3 4 0,7-4 0,-7 3 0,9-3 0,-7 4 0,4-4 0,0 3 0,-1-6 0,0 6 0,0-6 0,-2 6 0,2-6 0,-1 2 0,1-3 0,-1 4 0,-2-4 0,1 7 0,-4-6 0,7 3 0,-4-1 0,5-2 0,-3 6 0,1-6 0,0 2 0,0 0 0,0 1 0,-2 4 0,-1 4 0,-1 1 0</inkml:trace>
  <inkml:trace contextRef="#ctx0" brushRef="#br0" timeOffset="83962">7879 13598 8191,'8'-8'0,"9"-9"5063,3-6-5063,3-3 2818,-12 9-2818,-2 3 1719,0-2-1719,5-1 6784,-4 2-6784,10-1 0,-7 5 0,7-6 0,-6 5 0,2 1 0,-7 5 0,4 3 0,0-3 0,4 3 0,0-2 0,0 5 0,0-1 0,7 2 0,-9 4 0,8-2 0,-10 2 0,11 1 0,-1 2 0,1-1 0,-3 1 0,-11-1 0,-1 1 0,-3 4 0,3 0 0,2 9 0,-2-8 0,-2 3 0,-2-7 0,-1 0 0,2 0 0,-1 0 0,4 0 0,-2 0 0,0 3 0,2-2 0,-4 3 0,2-4 0,-2 3 0,-1-2 0,2 6 0,-1-2 0,2-1 0,5 4 0,-4-4 0,7 5 0,-9-1 0,3 1 0,-4-5 0,2 10 0,1-8 0,-1 5 0,3-4 0,-1-2 0,2 3 0,-2 0 0,-1-3 0,-3 2 0,0-3 0,1 4 0,0 0 0,-1 0 0,1 0 0,0 1 0,-3-1 0,2 0 0,-2 0 0,2-4 0,-2 3 0,2-2 0,-2 3 0,0 0 0,2 0 0,-2 0 0,0 7 0,2-6 0,-4 13 0,4-13 0,-5 13 0,7 0 0,-6 17 0,7-6 0,-4 4 0,8 0 0,-7-11 0,6 11 0,-7-14 0,0 7 0,4-6 0,-8 12 0,8-11 0,-3 11 0,3-12 0,0 6 0,0-8 0,-1-5 0,1 4 0,-1-5 0,1 7 0,-4 6 0,3-4 0,-2 4 0,3-6 0,-1-7 0,0 6 0,-1-13 0,1 6 0,-2 1 0,-1-6 0,1 5 0,-5-7 0,5-3 0,-2 2 0,-1-6 0,3 2 0,-5 1 0,2-3 0,0 2 0,-1 1 0,1-3 0,0 2 0,0-3 0,3 4 0,3 0 0,1 4 0,-1-3 0,0 2 0,-3-6 0,0 6 0,0-6 0,3 14 0,-2-9 0,2 10 0,3-8 0,2 8 0,1-9 0,-3 5 0,2-8 0,-7-3 0,6 3 0,-5-5 0,6 0 0,-3 1 0,2-4 0,-3 4 0,0-3 0,0 3 0,-2 0 0,1 0 0,-1-2 0,6 0 0,-3 0 0,6-1 0,-3 1 0,1 0 0,-2 1 0,-3-1 0,0 1 0,4 1 0,1 2 0,0-2 0,2 1 0,-3-1 0,1 1 0,2-1 0,-6-1 0,2 0 0,4 7 0,-5-4 0,4 4 0,1 1 0,-6-5 0,6 4 0,-3-5 0,-4 0 0,4-2 0,-4 0 0,0-3 0,0 3 0,0-3 0,0 2 0,7 2 0,-1-6 0,6 6 0,-8-6 0,3 3 0,-6-2 0,3 1 0,-4 0 0,3-3 0,23 2 0,-7 1 0,26 1 0,-30 0 0,2 1 0,-13 0 0,7 5 0,-1-4 0,19 3 0,-17-5 0,10 1 0,-7-1 0,-6 3 0,13-1 0,-6 2 0,7-2 0,6-4 0,2 4 0,0-4 0,13 8 0,-18 1 0,-8-6 0,0 1 0,7 4 0,5-2 0,-1-1 0,-4-5 0,11 5 0,3-5 0,-13 1 0,3-1 0,-21-4 0,6 0 0,-4 0 0,5 0 0,-7 0 0,-4 2 0,0-2 0,-4 4 0,0-3 0,3-2 0,-2 0 0,3-1 0,-4 2 0,3-3 0,2 5 0,-1-4 0,3 5 0,-2-3 0,3-3 0,7 3 0,-6-5 0,6 4 0,-11-2 0,0 5 0,0 1 0,-4 0 0,8 2 0,0-2 0,-2 0 0,1 0 0,-7-1 0,0 0 0,0 1 0,3 1 0,2-1 0,10 4 0,1 0 0,13 2 0,2 3 0,0-2 0,-1 6 0,-7-7 0,-7 2 0,5-4 0,-11-3 0,5 2 0,-7-3 0,4 5 0,-7-3 0,3 0 0,-8-1 0,-4-7 0,-1 4 0,-4-5 0</inkml:trace>
  <inkml:trace contextRef="#ctx0" brushRef="#br0" timeOffset="85759">8187 12832 24575,'-4'-7'0,"-4"17"0,-6 12 0,1 18 0,8 13 0,6-4 0,12-3 0,0-17 0,10-10 0,3-16 0,-1-6 0,1-12 0,-10-1 0,-1-10 0,-9 0 0,-9-6 0,-6 1 0,-13-8 0,0 3 0,-2 5 0,-2 17 0,11 13 0,0 13 0,12-2 0,5 3 0,9-6 0,9-2 0,25-12 0,-12-1 0,4-2-1303,5-6 0,2-2 1303,0-2 0,-2-1 0,-12 6 0,-4 0 0,5-5 0,-24 14 0</inkml:trace>
  <inkml:trace contextRef="#ctx0" brushRef="#br0" timeOffset="86041">8539 12875 8191,'0'9'0,"2"0"5063,0 0-5063,3 4 2818,-2 0-2818,0 1 429,-1-2 1,-2-7 0,2-1 0</inkml:trace>
  <inkml:trace contextRef="#ctx0" brushRef="#br0" timeOffset="86220">8524 12781 8191,'-14'0'0,"3"4"1265,11-1 1,-1 1 0,5-2 0</inkml:trace>
  <inkml:trace contextRef="#ctx0" brushRef="#br0" timeOffset="87290">8947 12669 8191,'-6'-5'0,"-1"3"5063,-6 5-5063,3 2 2818,-1 5-2818,11 1 1719,27-2-1719,-8 1 6784,19-4-6784,-22 9 0,-15 6 0,-7 5 0,-8-5 0,0-5 0,10-11 0,2-1 0</inkml:trace>
  <inkml:trace contextRef="#ctx0" brushRef="#br0" timeOffset="87762">9073 12593 8191,'0'9'0,"2"0"5063,1 3-5063,4 2 2818,-1-1-2818,0 0 1719,3-8-1719,-2-9 6784,9-12-6784,-2-9 0,-3-1 0,0 18 0,-5 16 0,-6 24 0,2 6 0,1-18 0,10-14 0,4-28 0,3-6 0,-7 6 0,-1 5 0,-5 16 0,-3 8 0,-2 6 0,1 4 0,-3-3 0,7-4 0,1-8 0,-2 0 0,2-5 0</inkml:trace>
  <inkml:trace contextRef="#ctx0" brushRef="#br0" timeOffset="88082">9450 12526 24575,'-9'-9'0,"0"2"0,-4 8 0,-3 10 0,3 2 0,4 7 0,11-11 0,9-4 0,3-10 0,-1-1 0,0-2 0,-3 13 0,-5-1 0,4 9 0,-4-8 0,4-5 0,-4-1 0,-1-3 0</inkml:trace>
  <inkml:trace contextRef="#ctx0" brushRef="#br0" timeOffset="88283">9574 12208 24575,'-8'17'0,"-1"13"0,1 4 0,3 12 0,1 1 0,4-7 0,0-12 0,4-9 0,-3-14 0,3-1 0</inkml:trace>
  <inkml:trace contextRef="#ctx0" brushRef="#br0" timeOffset="88491">9765 12008 24575,'-10'7'0,"4"10"0,-1 18 0,6 20 0,0-4 0,2 1 0,1-16 0,1 0-787,3 10 0,1-5 787,1-13 0,-1-13 0,-5-11 0</inkml:trace>
  <inkml:trace contextRef="#ctx0" brushRef="#br0" timeOffset="90694">3102 15827 24575,'21'-7'0,"8"0"0,0 0 0,-10 2 0,2 1 0</inkml:trace>
  <inkml:trace contextRef="#ctx0" brushRef="#br0" timeOffset="90842">3446 15759 24575,'10'-10'0,"1"0"0,20-1 0,-19 5 0,9 2 0</inkml:trace>
  <inkml:trace contextRef="#ctx0" brushRef="#br0" timeOffset="90974">3633 15686 24575,'12'-8'0,"-6"3"0,2 3 0</inkml:trace>
  <inkml:trace contextRef="#ctx0" brushRef="#br0" timeOffset="91083">3807 15617 10477,'9'-5'0,"-8"5"0,10-7 0</inkml:trace>
  <inkml:trace contextRef="#ctx0" brushRef="#br0" timeOffset="91218">4130 15476 8191,'-5'-3'0,"3"2"1265,17-15 1,-9 10 0,8-1 0</inkml:trace>
  <inkml:trace contextRef="#ctx0" brushRef="#br0" timeOffset="91358">4406 15314 24575,'-3'-4'0,"0"-1"0,9-2 0,2-2 0,-2 5 0,2-1 0</inkml:trace>
  <inkml:trace contextRef="#ctx0" brushRef="#br0" timeOffset="91466">4672 15159 24575,'1'-9'0,"2"0"0,2 4 0,-1 1 0</inkml:trace>
  <inkml:trace contextRef="#ctx0" brushRef="#br0" timeOffset="91591">4933 15028 8191,'25'-20'0,"-4"3"5063,-13 4-5063,2 0 704,-2-5 1,-1 9-1,-2 1 1</inkml:trace>
  <inkml:trace contextRef="#ctx0" brushRef="#br0" timeOffset="91715">5416 14737 24575,'10'-16'0,"-2"4"0</inkml:trace>
  <inkml:trace contextRef="#ctx0" brushRef="#br0" timeOffset="92411">5671 14557 24575,'2'-6'0,"4"-2"0,0 3 0,2-1 0</inkml:trace>
  <inkml:trace contextRef="#ctx0" brushRef="#br0" timeOffset="92570">6110 14221 24575,'-5'-13'0,"11"-3"0,15-17 0,1 12 0,0 1 0,4-9 0,3 5 0</inkml:trace>
  <inkml:trace contextRef="#ctx0" brushRef="#br0" timeOffset="92716">6617 13805 24575,'12'-10'0,"23"-11"0,-10 4 0,10-3 0</inkml:trace>
  <inkml:trace contextRef="#ctx0" brushRef="#br0" timeOffset="92829">7031 13623 8191,'9'-2'0,"3"-3"0,-6 1 0,2-1 0</inkml:trace>
  <inkml:trace contextRef="#ctx0" brushRef="#br0" timeOffset="92957">7395 13441 8191,'-9'0'0,"1"0"0</inkml:trace>
  <inkml:trace contextRef="#ctx0" brushRef="#br0" timeOffset="93124">7728 13331 8191,'2'3'0,"4"-2"5063,21-8-5063,6-1 0,14 3 0,-21 1 0,-5 4 0</inkml:trace>
  <inkml:trace contextRef="#ctx0" brushRef="#br0" timeOffset="93218">7930 13323 8191,'9'5'0,"-4"-3"0,-1 0 0</inkml:trace>
  <inkml:trace contextRef="#ctx0" brushRef="#br0" timeOffset="93349">8148 13346 8191,'10'7'0,"-2"-4"0,1-1 0,-5-4 0</inkml:trace>
  <inkml:trace contextRef="#ctx0" brushRef="#br0" timeOffset="93476">8392 13437 8191,'14'14'0,"-3"-3"0,-2-5 0,-5-4 0</inkml:trace>
  <inkml:trace contextRef="#ctx0" brushRef="#br0" timeOffset="94116">8613 13345 24575,'52'-10'0,"-21"4"0,-10 2 0</inkml:trace>
  <inkml:trace contextRef="#ctx0" brushRef="#br0" timeOffset="94254">9199 13522 8191,'10'7'0,"6"3"0,-6-3 0,2 0 0</inkml:trace>
  <inkml:trace contextRef="#ctx0" brushRef="#br0" timeOffset="94399">9520 13642 8191,'3'14'0,"-1"-2"5063,0-3-5063,3-2 2818,2 0-2818,2-5 0,-4 0 0,-1-2 0</inkml:trace>
  <inkml:trace contextRef="#ctx0" brushRef="#br0" timeOffset="94518">9663 13741 8191,'7'6'0,"6"5"5063,-5-1-5063,13 15 0,-14-16 0,6 7 0</inkml:trace>
  <inkml:trace contextRef="#ctx0" brushRef="#br0" timeOffset="94638">9767 13847 8191,'12'8'0,"2"2"5063,-1-3-5063,4 7 2818,-9-4-2818,2 3 429,-6-4 1,-1-4 0,-1-1 0</inkml:trace>
  <inkml:trace contextRef="#ctx0" brushRef="#br0" timeOffset="94779">9936 14095 8191,'7'14'0,"4"0"5063,3-4-5063,-1-2 704,4 0 1,-12-5-1,3-1 1</inkml:trace>
  <inkml:trace contextRef="#ctx0" brushRef="#br0" timeOffset="94907">10089 14230 8191,'7'7'0,"2"0"5063,-2 0-5063,2 1 0,-4-5 0,-1 1 0</inkml:trace>
  <inkml:trace contextRef="#ctx0" brushRef="#br0" timeOffset="95044">10416 14478 8191,'16'32'0,"0"0"5063,4-4-5063,6 2 0,-11-17 0,1 0 0</inkml:trace>
  <inkml:trace contextRef="#ctx0" brushRef="#br0" timeOffset="95169">10871 14781 8191,'32'26'0,"-5"-6"5063,-1-1-5063,0-5 704,5-2 1,-13-4-1,-4-4 1</inkml:trace>
  <inkml:trace contextRef="#ctx0" brushRef="#br0" timeOffset="95291">11382 14977 8191,'25'14'0,"2"5"5063,-9-6-5063,25 18 0,-11-9 0,3 1 0,-18-11 0</inkml:trace>
  <inkml:trace contextRef="#ctx0" brushRef="#br0" timeOffset="95916">11836 15157 24575,'15'3'0,"-7"-1"0,0-2 0</inkml:trace>
  <inkml:trace contextRef="#ctx0" brushRef="#br0" timeOffset="96053">12015 15240 8191,'4'9'0,"1"-2"0,0-3 0,-1-2 0</inkml:trace>
  <inkml:trace contextRef="#ctx0" brushRef="#br0" timeOffset="96183">12344 15361 8191,'8'10'0,"-2"-2"0,-3 1 0,-1-5 0</inkml:trace>
  <inkml:trace contextRef="#ctx0" brushRef="#br0" timeOffset="96286">12594 15451 8191,'2'5'0,"0"-1"0</inkml:trace>
  <inkml:trace contextRef="#ctx0" brushRef="#br0" timeOffset="96416">12834 15482 8191,'0'9'0,"2"-1"0,-4-3 0,2-1 0</inkml:trace>
  <inkml:trace contextRef="#ctx0" brushRef="#br0" timeOffset="96540">13189 15628 8191,'2'13'0,"1"-3"0,0-2 0,-1-4 0</inkml:trace>
  <inkml:trace contextRef="#ctx0" brushRef="#br0" timeOffset="96766">13458 15727 8191,'3'13'0,"0"-3"5063,6 1-5063,9-3 0,20 4 0,-9-6 0,4-1 1409,8 5 0,2 1-1409,1-3 0,-2 1 0,-1 3 0,-4 1 0,2 8 1719,-17-3-1719,-26-6 1696,1-3 0,-2-4 0,3-1 0</inkml:trace>
  <inkml:trace contextRef="#ctx0" brushRef="#br0" timeOffset="97786">14110 15496 8191,'1'-14'0,"-3"3"5063,-9 7-5063,3 6 2818,-7 13-2818,11 13 1719,-3 19-1719,12 8 0,-1-28 0,1 0 0,9 20 6784,4-18-6784,11-13 0,-2-18 0,12-25 0,-22-7 0,-6-10 0,-24-1 0,-11 9 0,-9-6 0,-4 9 0,12 11 0,3 7 0,22 21 0,5-2 0,16 12 0,5-5 0,19 1 0,-4-15 0,6-2 0,-19-7 0,-5-1 0,-13 2 0,-2 4 0,-4-1 0</inkml:trace>
  <inkml:trace contextRef="#ctx0" brushRef="#br0" timeOffset="98041">14349 15615 24575,'4'17'0,"-1"8"0,5-6 0,-2 2 0,0-13 0,-4-4 0</inkml:trace>
  <inkml:trace contextRef="#ctx0" brushRef="#br0" timeOffset="98240">14445 15523 8191,'-5'0'0,"1"0"0</inkml:trace>
  <inkml:trace contextRef="#ctx0" brushRef="#br0" timeOffset="98858">14751 15235 9528,'2'18'0,"2"19"2557,1-4 1,0 4-2558,1 4 0,-1 2 0,1 3 0,0 0 795,-1-7 0,1 0-795,1-4 0,0-2 1696,4 3-1696,0-10 0,-7-21 0,-2-1 0</inkml:trace>
  <inkml:trace contextRef="#ctx0" brushRef="#br0" timeOffset="99441">15079 15566 8191,'-8'-17'0,"-7"-3"5063,3 8-5063,-14-3 2818,11 15-2818,-8 2 1719,6 16-1719,8 4 0,4 4 6784,10-6-6784,19-8 0,-1-10 0,16-2 0,-14-10 0,-4-3 0,-8 2 0,-7-1 0,2 5 0,-3 2 0,7 6 0,8-1 0,-1 5 0,1-4 0,-7 10 0,-11-2 0,1 9 0,-8-1 0,3-4 0,6-7 0,7-13 0,11-15 0,5-14 0,-10 12 0,0-2 0,-1-2 0,-1 0 0,1-1 0,-1 2 0,5-8 0,-11 14 0,-5 19 0</inkml:trace>
  <inkml:trace contextRef="#ctx0" brushRef="#br0" timeOffset="100125">15516 15377 8191,'-1'-9'0,"-4"-4"5063,-4 5-5063,-1 0 2818,-3 8-2818,0 4 1719,-2 6-1719,4 2 6784,8 5-6784,5-5 0,9 1 0,2-7 0,1 1 0,-2 0 0,-1 18 0,-9 5 0,-2 18 0,-7-18 0,-3 1 0,-9 15 0,3-18 0,0-1 0,-6 2 0,1-9 0,17-20 0,19-22 0,-1-1 0,4-3 0,11-7 0,3-2 0,3-6 0,2 0 0,0 5 0,1 2 0,-7 5 0,-2 3 0,6-6 0,-15 11 0,-20 11 0,0-2 0,-2 3 0,-2-1 0,3 9 0,-1 6 0,4 5 0,-1 6 0,12 1 0,-3-2 0,23 1 0,7-6 0,-9-4 0,-1-1 0,6 0 0,-2 0 0</inkml:trace>
  <inkml:trace contextRef="#ctx0" brushRef="#br0" timeOffset="134977">11315 16439 24575,'0'-9'0,"0"0"0,-2 0 0,2 8 0,-2 6 0,2 15 0,0-1 0,0 1 0,0-4 0,2-14 0,2-10 0,-2-27 0,2-7 0,-4-11 0,-2 23 0,2 12 0,-2 19 0,2 19 0,0 1 0,0 11 0,0 0 0,0 0 0,0-11 0,0-1 0,5-23 0,0-16 0,6-21 0,-6-8 0,-1 8 0,-4 31 0,-4 26 0,-1 29 0,-1-4 0,2 3 0,6-20 0,-1-5 0,1-7 0,3-20 0,-4 4 0,2-5 0,-7 12 0,-2 16 0,-1 6 0,3-1 0,0-5 0,6-8 0,-1-3 0,1-4 0,-2-1 0</inkml:trace>
  <inkml:trace contextRef="#ctx0" brushRef="#br0" timeOffset="135683">11302 16438 8191,'-5'-9'0,"-5"2"5063,2 2-5063,-4 2 2818,3 5-2818,0 3 1719,4 2-1719,4 0 6784,6-1-6784,15-7 0,-5 0 0,5-6 0,-9-3 0,-12-2 0,1-1 0,-10 0 0,3 6 0,-6 2 0,3 7 0,0 3 0,5 4 0,11-1 0,0-4 0,10-4 0,-6-2 0,-2-5 0,-11 4 0,-3 3 0,-7 5 0,12 2 0,-2-3 0,7-2 0</inkml:trace>
  <inkml:trace contextRef="#ctx0" brushRef="#br0" timeOffset="142561">11236 16388 24575,'-3'4'0,"-2"-1"0,9-1 0</inkml:trace>
  <inkml:trace contextRef="#ctx0" brushRef="#br0" timeOffset="143653">11277 16183 8191,'-5'-6'0,"5"2"5063,0-9-5063,2 1 2818,4 2-2818,-3-3 429,4 4 1,-5 4 0,0 1 0</inkml:trace>
  <inkml:trace contextRef="#ctx0" brushRef="#br0" timeOffset="143796">11313 16032 24575,'-10'-10'0,"1"2"0,6-9 0,5-3 0,-1 9 0,2-3 0</inkml:trace>
  <inkml:trace contextRef="#ctx0" brushRef="#br0" timeOffset="143922">11397 15786 8191,'-27'-17'0,"6"-4"5063,-6 6-5063,15-11 0,8 19 0,4-7 0</inkml:trace>
  <inkml:trace contextRef="#ctx0" brushRef="#br0" timeOffset="144059">11387 15443 8191,'-24'-10'0,"11"1"1265,-2-3 1,13 7 0,2 1 0</inkml:trace>
  <inkml:trace contextRef="#ctx0" brushRef="#br0" timeOffset="144258">11403 15158 24575,'0'0'0</inkml:trace>
  <inkml:trace contextRef="#ctx0" brushRef="#br0" timeOffset="145050">11267 15366 24575,'-2'-10'0,"-1"6"0,5-3 0</inkml:trace>
  <inkml:trace contextRef="#ctx0" brushRef="#br0" timeOffset="145203">11242 15291 8191,'-17'-8'0,"12"-6"0,-6 6 0,14-3 0</inkml:trace>
  <inkml:trace contextRef="#ctx0" brushRef="#br0" timeOffset="145329">11229 15155 8191,'-19'-9'0,"4"2"1265,-2-5 1,10 7 0,7-2 0</inkml:trace>
  <inkml:trace contextRef="#ctx0" brushRef="#br0" timeOffset="145460">11204 15018 8191,'-31'-4'0,"11"3"1265,-5-7 1,17 7 0,6-3 0</inkml:trace>
  <inkml:trace contextRef="#ctx0" brushRef="#br0" timeOffset="145757">11181 14856 24575,'-6'-4'0,"1"3"0,7-3 0</inkml:trace>
  <inkml:trace contextRef="#ctx0" brushRef="#br0" timeOffset="145967">11190 14798 24575,'-5'-3'0,"1"1"0</inkml:trace>
  <inkml:trace contextRef="#ctx0" brushRef="#br0" timeOffset="146383">11190 14780 8191,'-5'8'0,"1"1"5063,5-4-5063,2-5 2818,2-5-2818,-3-4 1719,-5 0-1719,-13 4 6784,6 5-6784,-9 5 0,14 8 0,3-3 0,14 0 0,-3-5 0,11-8 0,-12-3 0,0-4 0,-10 3 0,-3 1 0,-4 5 0,0 4 0,1 7 0,1 4 0,6-1 0,6-2 0,3-8 0,1-1 0,-5-4 0</inkml:trace>
  <inkml:trace contextRef="#ctx0" brushRef="#br0" timeOffset="164283">22618 15346 24575,'-33'-13'0,"-7"14"0,11 20 0,-2 24-1242,17-17 1,4 1 1241,2 5 0,6 2 0,12 12 0,8-2 0,-1-19 0,2-3 0,0 6 0,2-7 0,6-19 0</inkml:trace>
  <inkml:trace contextRef="#ctx0" brushRef="#br0" timeOffset="164597">23008 15502 24575,'-23'-9'0,"3"1"0,9 30 0,5 4 0,18 26 0,6-22 0,24-4 0,-8-30 0,7-10 0,-16-11 0,-2-18 0,-19 1 0,-9-11 0,-22 15 0,-7 6 0,-13 21 0,17 8 0,8 12 0,18-4 0,4-1 0</inkml:trace>
  <inkml:trace contextRef="#ctx0" brushRef="#br0" timeOffset="164975">23242 15358 10053,'-5'6'0,"5"1"5088,1 6-5088,5 7 2524,1 5-2524,1 7 1470,-4 0-1470,7-15 5440,4-19-5440,20-31 0,-17 7 0,2-1-274,3-4 1,1 2 273,7-10 0,-3 14 0,-16 28 0,0 13 0,-9 22 0,1 11 0,-9 5-679,4 0 679,-3-21 528,8-8-528,1-17 0,4-10 0,-4 1 0,-1-3 0</inkml:trace>
  <inkml:trace contextRef="#ctx0" brushRef="#br0" timeOffset="165169">23562 15429 24575,'12'5'0,"19"-6"0,5-3 0,-8-2 0,1 0 0,20-5 0,-1 1 0,-19 2 0,-3 0 0,9-6 0,-20 9 0,-11 1 0</inkml:trace>
  <inkml:trace contextRef="#ctx0" brushRef="#br0" timeOffset="165386">23852 15117 8191,'-11'10'0,"3"17"4002,1 16-4002,6-6 0,1 3 0,-8 2 0,1 2 0,3 5 0,0 0 1186,-2-13 1,0-1-1187,5-3 0,1-4 0,1-4 0,2-10 0</inkml:trace>
  <inkml:trace contextRef="#ctx0" brushRef="#br0" timeOffset="165628">23941 15488 8191,'-4'6'0,"-1"1"5063,0 6-5063,3-3 2818,-3 2-2818,9-7 1719,0-9-1719,17-14 0,8-23 0,-2 16 0,3 1 0,-3-2 0,1 3 0,4 6 0,-1 5 6784,16-2-6784,-9 21 0,-20-5 0,-4 5 0</inkml:trace>
  <inkml:trace contextRef="#ctx0" brushRef="#br0" timeOffset="165954">24297 15362 8191,'9'-2'0,"-15"12"5063,4-5-5063,-17 21 2818,10-5-2818,3 5 1719,7-6-1719,10-9 6784,9-7-6784,12-5 0,2-8 0,-6 0 0,-10-7 0,-14 2 0,-4-3 0,-2 4 0,-13-3 0,10 11 0,-7-2 0</inkml:trace>
  <inkml:trace contextRef="#ctx0" brushRef="#br0" timeOffset="166234">24568 15125 8191,'2'-7'0,"1"2"5063,4 7-5063,0 7 2818,-5 17-2818,-4 14 0,0-10 0,-2 2 0,-2 8 0,1 3 0,1 2 0,2 3 0,1 5 0,2 0 330,4-6 1,1-1-331,-3-6 0,1-4 0,9 11 0,-13-25 0,3-14 0</inkml:trace>
  <inkml:trace contextRef="#ctx0" brushRef="#br0" timeOffset="167200">25368 15174 8191,'9'18'0,"6"20"2477,-10-3 1,-3 6-2478,1 8 0,-2 2 0,-5 2 0,-4 1 0,1-11 0,-1 1 0,1-4 0,-1-3 0,2-4 1416,-1 4 0,7-13-1416,14-34 0,21-25 0,-11 6 0,2-3 0,5-2 0,1-1 0,-4 3 0,-1 3 1732,10 2-1732,-24 33 6744,-19 48-6744,-4-8 121,1 6-121,9-34 0,15-10 0,14-14 0,17-1 0,3-6 0,-17 7 0,-11 2 0</inkml:trace>
  <inkml:trace contextRef="#ctx0" brushRef="#br0" timeOffset="167526">25866 15616 8191,'-5'-9'0,"3"0"5063,-4 18-5063,3-2 2818,-4 17-2818,6-7 1719,1-4-1719,11-1 6784,7-11-6784,20-9 0,-3-5 0,7-8 0,-23 3 0,-10-2 0,-11-4 0,-8-1 0,-10 4 0,-5 2 0,0 14 0,9 2 0,8 3 0</inkml:trace>
  <inkml:trace contextRef="#ctx0" brushRef="#br0" timeOffset="167930">26081 15501 8191,'-3'-1'0,"5"0"5063,3 0-5063,3 8 2818,-4 19-2818,-1 1 1719,-3 12-1719,2-14 6784,3-5-6784,13-11 0,3-13 0,4-7 0,1-4 0,13-15 0,-16 8 0,-2 1 0,0-4 0,-14 14 0,-7 16 0,-1 16 0,1-6 0,8 1 0,-1-14 0,16-9 0,-10-5 0,7-4 0,-6-8 0,-3-15 0,-3 18 0,-3-6 0</inkml:trace>
  <inkml:trace contextRef="#ctx0" brushRef="#br0" timeOffset="169035">27303 15435 8191,'3'5'0,"-1"9"5063,-2 25-5063,-2-8 0,-1 0 2818,2 14-2818,1-1 1719,14-53-1719,17-25 0,-7 6 0,2-4 0,8-12 0,1 4 3392,-12 17 0,-2 12-3392,2 30 0,-27 31 0,-4-5 0,1-3 0,4-12 0,12-8 0,9-25 0,22-23 0,-17 8 0,-1-2 0,3-5 0,-2-1 0,15-14 0,-19 20 0,-7 25 0,-8 23 0,-4 6 0,3 4 0,17-6 0,16-14 0,-10-3 0,1-15 0</inkml:trace>
  <inkml:trace contextRef="#ctx0" brushRef="#br0" timeOffset="169836">28115 15470 8191,'2'-9'0,"1"0"5063,-3 0-5063,-6-1 2818,-2 7-2818,-8 3 1719,-1 14-1719,0 8 6784,-3 6-6784,13-6 0,3-3 0,14-17 0,8-2 0,9-16 0,4-7 0,-4-5 0,-13 4 0,-9 16 0,-8 12 0,3 14 0,6-5 0,6-1 0,18-14 0,-3-2 0,11-5 0,-13 2 0,-5 5 0,-9 8 0,-6 5 0,-4 14 0,-3-6 0,5-6 0,8-23 0,20-27 0,-10 13 0,1 0 0,4-1 0,-1 2 0,12-4 0,-14 28 0,-18 11 0,-6 11 0,-1 1 0,2-5 0,2 1 0,6-12 0,3-4 0,6-6 0,-7 1 0,-3-2 0</inkml:trace>
  <inkml:trace contextRef="#ctx0" brushRef="#br0" timeOffset="170366">28681 15435 24575,'-9'1'0,"0"6"0,6 14 0,8-5 0,11-6 0,12-19 0,11-14 0,-1-9 0,3-1 0,-9 1 0,-11 17 0,-12 9 0,-7 25 0,-9 10 0,2 11 0,-5 13 0,3-23 0,-1 1 0,-2 7 0,-2 1 0,-1 3 0,-3 0 0,-7 2 0,-4 0-1414,1-1 1,-3 0 1413,5-13 0,-2 0 0,-1-1 0,1 0 0,0-1 0,0-1-610,-10 13 1,1-3 609,6-10 0,1-4 0,-7 3 0,14-27 0,16-28 0,11-26 0,7 21 0,6 1 0,6-2 0,6 2 0,7 6 0,6 4 699,-6 9 0,2 2 1,2 3-700,-1 1 0,0 2 0,1 1-325,2 1 1,0 2 0,-2 2 324,10 4 0,-5 3 0,-13-2 0,-6 2 0,-1 7 0,-20-8 0,-9-2 0</inkml:trace>
  <inkml:trace contextRef="#ctx0" brushRef="#br0" timeOffset="172180">22670 16239 24575,'-9'-7'0,"0"5"0,-4 5 0,-1 6 0,-12 14 0,-4 9 0,10-8 0,0 3-308,3-2 1,2 1 307,3 1 0,3 1 0,8 12 0,13-6 0,25-8 0,14-13 0,-16-11 0,0-4 0,0-2 0,0-4 0,0-6 0,0-3 0,-6 1 0,-1 0 0,-1-2 0,-3-1 0,5-24 0,-11 17 0,-18-5 0,-5 18 0,-3 2 615,-4 4-615,2 6 0,-17 24 0,11 6 0,3-5 0,2 3 0,5 13 0,8-9 0,17-7 0,10-15 0,18-7 0,-20-3 0,0-3 0</inkml:trace>
  <inkml:trace contextRef="#ctx0" brushRef="#br0" timeOffset="172419">23278 16112 8191,'-3'-6'0,"5"17"5063,-5 9-5063,-1 8 0,0 4 0,-4 3 0,-1 2 0,-3 8 0,1 1 0,2-6 0,1-2 0,2-6 0,0-3 0,2 10 0,4-23 0,0-9 0</inkml:trace>
  <inkml:trace contextRef="#ctx0" brushRef="#br0" timeOffset="172621">23409 16142 8191,'-10'8'0,"-1"8"4523,6 22-4523,-5-8 0,0 2 0,3 3 0,0 1 0,-2 3 0,2-1 0,7 10 720,5-15 1,2-24 0,-4-5 0</inkml:trace>
  <inkml:trace contextRef="#ctx0" brushRef="#br0" timeOffset="172942">23487 16427 8191,'-7'-5'0,"0"3"5063,-5 8-5063,1 4 2818,0 1-2818,5 6 1719,8-8-1719,3 2 6784,14 0-6784,-4-2 0,6 7 0,-9-1 0,-9 2 0,-6 0 0,-3-4 0,-7 1 0,1-6 0,-2-3 0,2-4 0,3-16 0,4 10 0,2-9 0</inkml:trace>
  <inkml:trace contextRef="#ctx0" brushRef="#br0" timeOffset="173959">24347 16503 24575,'-5'29'0,"0"0"0,0 1 0,0 1 0,1 4 0,2 0 0,4 19 0,7-18 0,14-24 0,11-26 0,4-17 0,-19 10 0,-2-2 0,7-26 0,-15 15 0,-9 32 0,6 14 0,-1 27 0,12-17 0,12-2 0,11-19 0,2-5 0,-17-8 0,-1-5 0,7-12 0,-13 6 0,-2-2 0,8-18 0,-10 18 0,-6 4 0</inkml:trace>
  <inkml:trace contextRef="#ctx0" brushRef="#br0" timeOffset="174269">24793 16660 8191,'30'-5'0,"-3"-2"5063,18-11-5063,-18 4 2818,-3 0-2818,-22 2 1719,-5 2-1719,-8 3 6784,-2 3-6784,2 12 0,-5 8 0,9 16 0,4 1 0,20 8 0,18-14 0,-9-13 0,5-4 0,11-7 0,5-5 0,-6 1 0,-11 2 0,-2 0 0,19-6 0,0-1 0</inkml:trace>
  <inkml:trace contextRef="#ctx0" brushRef="#br0" timeOffset="174860">25866 16454 24575,'-4'-11'0,"-4"6"0,-25 29 0,6 2 0,-4 20 0,31-10 0,24-9 0,0-14 0,4-3 0,6-3 0,1-4 0,5-3 0,-2 0 0,11-1 0,-15-4 0</inkml:trace>
  <inkml:trace contextRef="#ctx0" brushRef="#br0" timeOffset="175175">26323 16459 8191,'-14'-5'0,"2"2"5063,2 9-5063,2 3 2818,-1 8-2818,6 0 1719,6 0-1719,6-5 6784,12 0-6784,11-13 0,-6-1 0,1-8 0,-18-7 0,-10 2 0,-10-9 0,-5 8 0,0 1 0,11 6 0,2 5 0,7 2 0</inkml:trace>
  <inkml:trace contextRef="#ctx0" brushRef="#br0" timeOffset="175525">26527 16461 24575,'5'13'0,"-2"10"0,-4-8 0,-2 9 0,0-7 0,4-10 0,17-12 0,7-17 0,-4 2 0,3 0 0,-2 2 0,-1 0 0,16-12 0,-12 21 0,-15 15 0,-10 8 0,2 9 0,-4 9 0,2-5 0,2 3 0,3-18 0,6-1 0,-5-9 0,1 1 0</inkml:trace>
  <inkml:trace contextRef="#ctx0" brushRef="#br0" timeOffset="176025">27014 16478 8191,'-2'-13'0,"-8"10"5063,6 0-5063,-8 10 2818,5 0-2818,0 2 1719,2-2-1719,5 2 6784,5-2-6784,5 2 0,0-2 0,3 3 0,-6 3 0,-5 0 0,-4 1 0,-10 6 0,-2-11 0,-1 6 0,2-12 0,11-9 0,-2 4 0,7-6 0</inkml:trace>
  <inkml:trace contextRef="#ctx0" brushRef="#br0" timeOffset="176197">27309 16373 8191,'-3'9'0,"-1"0"5063,4 0-5063,-2 4 2818,4-4-2818,2 4 0,-1-8 0,1-1 0</inkml:trace>
  <inkml:trace contextRef="#ctx0" brushRef="#br0" timeOffset="176333">27420 16216 8191,'-7'-4'0,"4"1"0,-1 1 0</inkml:trace>
  <inkml:trace contextRef="#ctx0" brushRef="#br0" timeOffset="177621">27652 16480 8191,'0'-10'0,"-1"-2"5063,-4-1-5063,-2 0 2818,0 8-2818,-6 6 1719,-1 6-1719,-8 15 6784,7-5-6784,-3 16 0,15-14 0,7-1 0,49-23 0,-5-16 0,-6 4 0,1-3-1360,-12-4 1,-2-1 1359,5-2 0,-2-2 0,-7-6 0,-3-2 0,4-3 0,-3-2 0,-9 0 0,-4 0-202,0 2 0,-3 3 202,-5-11 0,-7 19 0,-19 63 0,0 10 0,4-4 0,1 4 0,6-3 0,3 1 0,3 4 0,6 0 1328,6-13 1,4-1-1329,5 0 0,5-5 0,23-8 0,5-10 0,-7-12 466,-1-6-466,-19-7 0,-2-8 0,-15 6 0,-7-3 0,-2 17 0,-8 8 0,9 16 0,-1-1 0,11 5 0,4-12 0,33-5 0,2-9 0,-13-2 0,0-2 0,16-4 0,-19 1 0,-9 9 0,-14 5 0,-3 4 0,-2 4 0,-4-4 0,11-5 0,9-14 0,17-10 0,-6 9 0,1 1 0,1-4 0,5 10 0</inkml:trace>
  <inkml:trace contextRef="#ctx0" brushRef="#br0" timeOffset="177967">28706 16426 24575,'-8'-5'0,"2"2"0,-10 8 0,8 2 0,0 0 0,8 2 0,8-1 0,0 0 0,5 0 0,-6 4 0,-2-2 0,-3 7 0,-9 0 0,1-5 0,-6 2 0,-1-11 0,0-6 0,3 2 0,3-5 0</inkml:trace>
  <inkml:trace contextRef="#ctx0" brushRef="#br0" timeOffset="179131">29888 16494 24575,'-4'9'0,"-1"11"0,-13 27 0,10-20 0,-1 1 0,-5 0 0,0-1 0,-1 13 0,6-22 0,20-28 0,20-27 0,-10 12 0,1-3 0,2-5 0,1 1 0,-1 4 0,-2 3 0,9-11 0,-9 33 0,-13 18 0,-2 17 0,-6 0 0,2 3 0,-1-12 0,13 0 0,-2-21 0,17-6 0,2-9 0,8-8 0,-4-1 0,-12 10 0,-14 7 0,-7 17 0,3 2 0,5 0 0,10-1 0,11-7 0,8-11 0,13-6 0,-11-7 0,5-5 0,-23 5 0,-3-11 0,-15 4 0,-3 3 0,-17 7 0,0 22 0,-13 6 0,1 21 0,5-4 0,7 2 0,9-9 0,10-9 0,6-6 0,9-4 0,-9-4 0,3 0 0</inkml:trace>
  <inkml:trace contextRef="#ctx0" brushRef="#br0" timeOffset="179286">30750 16441 24575,'-9'27'0,"3"-6"0,6 0 0,0-12 0,2-5 0</inkml:trace>
  <inkml:trace contextRef="#ctx0" brushRef="#br0" timeOffset="179428">30811 16262 8191,'-7'-9'0,"-2"2"0,6 2 0,-1 3 0</inkml:trace>
  <inkml:trace contextRef="#ctx0" brushRef="#br0" timeOffset="179843">30960 16523 24575,'0'-16'0,"-8"3"0,-2 13 0,-4 6 0,3 5 0,5 2 0,8-4 0,7-4 0,4-1 0,11-4 0,-5 2 0,-1 3 0,-10 6 0,-10 9 0,-3 12 0,-9 15 0,7-20 0,-1 0 0,-2 4 0,-1 0 0,2-4 0,-1 0 0,-1 0 0,-2 0 0,-4-2 0,-2 0-577,2 0 0,-2-1 577,-10 4 0,0-2-306,5-4 1,1-2 305,0-2 0,-2-2 0,-20-2 0,11-10 0,10-5 0,10-3 0</inkml:trace>
  <inkml:trace contextRef="#ctx0" brushRef="#br0" timeOffset="180708">31082 16206 8191,'2'5'0,"0"9"5063,-6 25-5063,3 9 0,-1-12 0,-1 3 0,1-4 0,-1 1 595,-2 9 1,-1-1-596,0-7 0,0-2 727,0 0 1,1-2-728,2 3 5847,18-21-5847,7-25 0,20-25 0,-21 15 0,-1-1 0,-1-5 0,-1 1 0,6-7 0,-10 31 0,-9 16 2043,-4 17-2043,1-8 785,-1-7-785,9-5 0,2-4 0,5-5 0,-7-3 0,-2 0 0</inkml:trace>
  <inkml:trace contextRef="#ctx0" brushRef="#br0" timeOffset="181179">31510 16154 24575,'-4'44'0,"-2"1"0,-8 8 0,7-25 0,-1-1 0,-7 21 0,5-3 0,6-20 0,8-5 0,5-14 0,4-7 0,7-14 0,11-1 0,-7-2 0,2 9 0,-17 7 0,-8 11 0,-7 5 0,-1 9 0,-3 2 0,6 7 0,-2-6 0,5-3 0,-3-9 0,5-10 0,2-5 0,0-4 0,1 1 0</inkml:trace>
  <inkml:trace contextRef="#ctx0" brushRef="#br0" timeOffset="181519">31718 16494 8191,'-11'1'0,"2"9"5063,-4 11-5063,9 3 2818,12-10-2818,4 0 1719,18-7-1719,3-6 6784,8-9-6784,-10-4 0,-15-4 0,-8-11 0,-12 0 0,-4-12 0,-1 17 0,1 3 0,8 14 0,1 1 0,3 4 0</inkml:trace>
  <inkml:trace contextRef="#ctx0" brushRef="#br0" timeOffset="181866">31943 16413 8191,'6'2'0,"0"8"5063,-2 6-5063,-1 3 2818,-3 4-2818,0-6 1719,0 0-1719,0-3 6784,0-2-6784,10-17 0,24-33 0,-11 13 0,2-1 0,11-9 0,2 3-290,-8 10 0,0 4 290,18-4 0,-25 18 0,-16 4 0</inkml:trace>
  <inkml:trace contextRef="#ctx0" brushRef="#br0" timeOffset="182179">32275 16330 24575,'9'-3'0,"-8"1"0,-9 9 0,-3-1 0,-4 6 0,13-3 0,4 0 0,9 1 0,-2-3 0,4 3 0,-8-3 0,-5 2 0,-5 0 0,-4 0 0,-11 6 0,4-4 0,-9 3 0,8-3 0,8-7 0,1 1 0</inkml:trace>
  <inkml:trace contextRef="#ctx0" brushRef="#br0" timeOffset="183218">25465 17484 9369,'0'5'0,"1"3"5119,6 15-5119,1 9 2637,-4-5-2637,3 3 389,-7-16 1,3-6 0,-3-4 0</inkml:trace>
  <inkml:trace contextRef="#ctx0" brushRef="#br0" timeOffset="183376">25549 17348 8191,'-9'-2'0,"8"-2"0,-2 3 0,7-1 0</inkml:trace>
  <inkml:trace contextRef="#ctx0" brushRef="#br0" timeOffset="183684">25621 17414 24575,'0'15'0,"0"7"0,-3 3 0,2 13 0,-3-11 0,21-17 0,1-32 0,0 2 0,2-2 0,-5-4 0,0 2 0,16-4 0,-16 32 0,-10 27 0,-6 24 0,0 0 0,15-6 0,7-17 0,-5-14 0,-2-11 0</inkml:trace>
  <inkml:trace contextRef="#ctx0" brushRef="#br0" timeOffset="184016">26836 17386 24575,'12'8'0,"-4"21"0,-5 26-1718,-5-17 1,-1 2 1717,0 3 0,0-1 58,-3-3 0,1-2-58,-1 18 194,4-16 0,2-23 0,3-9 0</inkml:trace>
  <inkml:trace contextRef="#ctx0" brushRef="#br0" timeOffset="184219">27065 17239 24575,'-4'42'0,"1"0"0,-1 0 0,0-3 0,0-1 0,1-2 0,0 4 0,0-4 0,0-4 0,1-2 0,2 10 0,0-17 0,0-16 0</inkml:trace>
  <inkml:trace contextRef="#ctx0" brushRef="#br0" timeOffset="184709">26911 17410 8191,'-22'-13'0,"7"1"5063,16 0-5063,21-3 2818,16-3-2818,7 10 0,5 5 0,-14 1 0,0 4 859,14 5 1,-3 6-860,-2 18 0,-6 7 0,-17-3 0,-4 0 6784,-6-4-6784,-8-5 0,-3-3 0,-9-8 0,-4-1 0,-12-1 0,-8-2 0,-15-3 0,-1-8 0,-5-5 0,13 0 0,11-1 0,25 16 0,17-2 0,21 12 0,-8-10 0,2-1 0,6 2 0,1-1 0,4 1 0,0 0 0,1 1 0,-3 2 0,-10-3 0,-3 2 0,8 10 0,-18-2 0,-11-12 0,0-1 0</inkml:trace>
  <inkml:trace contextRef="#ctx0" brushRef="#br0" timeOffset="185325">27521 17329 8191,'-5'-9'0,"5"8"5063,-5 26-5063,6-6 2818,-7 15-2818,14-46 1719,-4-10-1719,5-25 0,0 1 0,-8-1 6784,3 17-6784,0 12 0,8 50 0,0 8 0,0-9 0,1 1 0,6 11 0,12-8 0,-2-21 0,-1-4 0,-2-21 0,-7-15 0,2-11 0,-11-16-464,-1-2 464,-9 7 0,0 17 0,0 17 0</inkml:trace>
  <inkml:trace contextRef="#ctx0" brushRef="#br0" timeOffset="251735">12989 1076 8191,'0'3'0,"-1"3"5063,6 11-5063,-5 13 0,3 10 0,-3 15 721,0-19 1,0 2-722,-3 1 0,1 0 0,1 9 0,0 2 0,1-1 0,1 2 24,-1-14 0,0 1 1,1-1-25,0 1 0,2 1 0,-2-1 0,-1 2 0,0 1 0,0-1 0,2 1 0,0-1 0,-1 0 0,0-1 0,-1-1 0,1 0 0,4 12 0,0-1 2038,-5-3 1,1-2-2039,4-5 0,0-2 0,-4 2 0,-1-1-180,1-4 1,-2 1 179,-1 19 0,-2 1 0,-1-16 0,0 0 0,2 13 0,0 0 0,-2-14 0,0-2 272,2-1 1,0 0-273,0 0 0,0 0 0,0-1 0,1 0 0,2-3 0,0-1 0,0 1 0,0-1 0,-2 1 0,-1 0 1073,1 0 1,-1-1-1074,-3 25 0,-3-2 0,8 0 0,-7-5 0,3 5 0,-5-6 0,1 0 0,4-7 0,-3-2 1403,7-13-1403,-2-1 460,3-10-460,0-2 1058,0 1-1058,0 0 474,0 4-474,0-3 0,0 2 0,0-6 0,-3 6 0,2 1 0,-1 1 0,2 10 0,-4-3 0,-1 14 0,1-12 0,-1 3 0,2-6 0,2-9 0,-3 7 0,4-8 0,0 3 0,0 0 0,0 0 0,0 0 0,0-3 0,4-2 0,0 1 0,3-3 0,-3 2 0,3-3 0,0-4 0,5-1 0,2-4 0,10 0 0,7 4 0,9-3 0,14 8 0,-24-9 0,1 1 0,3 3 0,2 1-945,4-1 0,3-1 945,2 0 0,1 0 0,6-3 0,2-1 0,0 1 0,0-1-813,-16-2 1,-1-1 0,1 0 812,15 1 0,0 0 0,-15 0 0,0 1 0,-1 0 0,14-1 0,-1 1 0,3 2 0,-1 0 0,-10 0 0,0 0-677,3 0 0,0 0 677,-6-2 0,0-1 0,2 0 0,1 0 0,-4-3 0,0 1 0,11 1 0,-1 2 0,-10-1 0,-1 1-483,5 2 1,-2 0 482,13 0 914,-6 0-914,6 0 0,-5 0 0,-18-2 0,0-1 0,0 3 0,1-1 0,4-3 0,0-1 0,0 4 0,0 1 0,2-5 0,0 0 0,-5 2 0,-1 0 0,3 0 0,0 0 0,-3 1 0,0 0 0,-1 1 0,1 2 0,24 3 0,-18-4 0,0 1 0,-8 3 0,0 0 0,5-3 0,1 0 0,-5 1 0,0 0 0,24-2 0,-23 0 0,0 0 0,23 4 0,-16-2 0,-2 1 0,16 7 0,-15-7 0,0-1 0,18 2 0,0-4 0,-9 0 0,-1 4 0,-11-3 0,4 3 0,-13-1 2225,-1 0-2225,-7 0 1552,0-1-1552,0-2 1293,0 0-1293,7 0 662,-5 3-662,4-2 0,1 1 0,9-2 0,-6 0 0,4 0 0,-14 0 0,0 3 0,-3-3 0,-6 3 0,-4-3 0</inkml:trace>
  <inkml:trace contextRef="#ctx0" brushRef="#br0" timeOffset="253959">14289 1756 24575,'-11'-3'0,"-4"4"0,7 7 0,-3 0 0,8 5 0,1-4 0,10-2 0,-2-4 0,6-3 0,-2-10 0,-4 2 0,-5-5 0,-14 10 0,4 7 0,-6 6 0,17 8 0,4-12 0,8-1 0,0-12 0,-4-1 0,-5-1 0,-5 0 0,-12-1 0,3 9 0,-11 11 0,12 5 0,3 8 0,5-9 0,10-6 0,8-7 0,-3-6 0,2-8 0,-14 3 0,-6-1 0,-4 5 0,-5 6 0,2 2 0,-1 6 0,9 1 0,4-4 0,5-5 0,-6-5 0,-2-2 0,3 5 0,0 4 0,11 4 0,-4 0 0,0-3 0,0-3 0,-8-5 0,-2-2 0,-8 0 0,-4 0 0,-1 4 0,-3 3 0,4 5 0,2 6 0,4-1 0,4 6 0,3-6 0,2 3 0,8-9 0,2-5 0,0-8 0,-4-5 0,-9 0 0,-4 2 0,-8 2 0,3 4 0,-3 11 0,8-3 0,1 8 0</inkml:trace>
  <inkml:trace contextRef="#ctx0" brushRef="#br0" timeOffset="256709">14094 1763 8191,'-3'-3'0,"1"1"0</inkml:trace>
  <inkml:trace contextRef="#ctx0" brushRef="#br0" timeOffset="257285">14159 1654 24575,'-7'1'0,"6"-2"0,8 0 0,1-8 0,1-2 0,-11 1 0,-3 7 0,-4 4 0,0 5 0,4 1 0,9 0 0,5-4 0,5-6 0,-4-4 0,-5-2 0,-8 4 0,2 5 0,5 1 0,-2 3 0,6-4 0</inkml:trace>
  <inkml:trace contextRef="#ctx0" brushRef="#br0" timeOffset="257701">14310 1619 24575,'-7'9'0,"3"0"0,6-2 0,6-5 0,6-4 0,3-6 0,-6 0 0,-2-2 0,-9 1 0,-5 4 0,-6 3 0,3 6 0,-1 3 0,9 2 0,5-6 0,-2 1 0,1-6 0</inkml:trace>
  <inkml:trace contextRef="#ctx0" brushRef="#br0" timeOffset="258286">13986 1786 24575,'-4'4'0,"1"1"0,11 1 0,-1-1 0,7-21 0,-7 7 0,0-14 0,-12 16 0,-10 19 0,5-2 0,-3 16 0,13-9 0,5-6 0,2-1 0,2-9 0,1-7 0,-5-2 0,0-1 0,-5 5 0</inkml:trace>
  <inkml:trace contextRef="#ctx0" brushRef="#br0" timeOffset="258752">14103 1931 8191,'-9'0'0,"0"2"5063,2 2-5063,0 3 2818,5 2-2818,4 0 1719,3-4-1719,7 2 6784,2-9-6784,-1 2 0,0-5 0,-12-2 0,-6 9 0,-8 10 0,6 0 0,4 7 0,10-14 0,2-3 0,-4-2 0,-1-2 0</inkml:trace>
  <inkml:trace contextRef="#ctx0" brushRef="#br0" timeOffset="259236">14352 1965 8191,'-9'0'0,"0"4"5063,2 1-5063,0 8 2818,4-3-2818,5 0 1719,10-12-1719,6-9 6784,1-6-6784,-7 0 0,-11 8 0,-6 13 0,-2 2 0,6 7 0,8-10 0,6-5 0,-3-2 0,-3-1 0</inkml:trace>
  <inkml:trace contextRef="#ctx0" brushRef="#br0" timeOffset="259609">14494 1848 10138,'-7'10'0,"2"-2"5082,3 5-5082,4-8 2509,5-1-2509,0-8 1460,3-5-1460,-9-1 5386,0 0-5386,-12 5 0,1 7 0,-1 3 0,14 0 0,-3-1 0,8-4 0</inkml:trace>
  <inkml:trace contextRef="#ctx0" brushRef="#br0" timeOffset="259976">14477 1772 24575,'-11'8'0,"2"1"0,6 4 0,0 0 0,7-8 0,1-5 0,2-5 0,-2-4 0,-3 0 0,-4 0 0,-3 2 0,-2 4 0,2 6 0,1 0 0,4 1 0</inkml:trace>
  <inkml:trace contextRef="#ctx0" brushRef="#br0" timeOffset="261052">15565 3041 24575,'-11'0'0,"2"4"0,4 5 0,17 0 0,-4-2 0,11-8 0,-12-6 0,-3-2 0,-4 0 0,-4 2 0,-3 5 0,0 4 0,2 5 0,3-2 0,2-1 0</inkml:trace>
  <inkml:trace contextRef="#ctx0" brushRef="#br0" timeOffset="261610">15115 2735 8191,'-13'-1'0,"5"4"5063,-3 4-5063,16 0 2818,3-5-2818,3-4 1719,-1-5-1719,-10-6 6784,-2 7-6784,-4 3 0,-1 8 0,5 3 0,4-3 0,3-5 0,0-1 0,-1-3 0</inkml:trace>
  <inkml:trace contextRef="#ctx0" brushRef="#br0" timeOffset="262142">15736 2350 8191,'-21'-2'0,"3"6"5063,18-1-5063,7 2 2818,2-5-2818,-6-7 1719,-5 1-1719,-9 0 6784,0 12-6784,3 3 0,6 3 0,8-3 0,3-5 0,4-6 0,-8 1 0,-1-1 0</inkml:trace>
  <inkml:trace contextRef="#ctx0" brushRef="#br0" timeOffset="262652">16154 2812 8191,'-2'-9'0,"-2"6"5063,1 7-5063,1 12 2818,6-4-2818,13 4 1719,5-17-1719,3-2 6784,-1-6-6784,-14-5 0,-10 4 0,-6 2 0,-7 7 0,8 6 0,1-2 0,4 1 0</inkml:trace>
  <inkml:trace contextRef="#ctx0" brushRef="#br0" timeOffset="263196">16263 3585 24575,'-15'14'0,"3"-6"0,4 11 0,8-10 0,15-11 0,-3 0 0,5-10 0,-13 3 0,-4 0 0,-8 4 0,0 5 0,-6 8 0,7 2 0,2 3 0,7-8 0,-1-2 0,2-3 0</inkml:trace>
  <inkml:trace contextRef="#ctx0" brushRef="#br0" timeOffset="263694">15687 3656 8191,'-9'2'0,"1"8"5063,4-4-5063,5 6 2818,2-3-2818,9-4 1719,0-4-1719,-3-5 6784,-1-4-6784,-10-1 0,-3 2 0,-5 3 0,-4 4 0,0 5 0,3 6 0,7-1 0,5 2 0,4-9 0,0 1 0,-1-6 0</inkml:trace>
  <inkml:trace contextRef="#ctx0" brushRef="#br0" timeOffset="264228">14943 3544 8191,'9'4'0,"3"2"5063,-2-5-5063,-1-4 2818,-5-7-2818,-8-1 1719,-1 7-1719,-4 4 6784,-4 8-6784,7 4 0,5 2 0,7-5 0,7-8 0,-6-9 0,-4-2 0,-5-1 0,-1 7 0,-1 2 0</inkml:trace>
  <inkml:trace contextRef="#ctx0" brushRef="#br0" timeOffset="264768">14901 3199 8191,'-4'-9'0,"-3"2"5063,0 1-5063,-2 5 2818,2 3-2818,0 9 1719,2-1-1719,2 2 6784,12-17-6784,-4-2 0,9-13 0,-13-11 0,-2 14 0,-6-6 0,0 23 0,2 5 0,1 4 0,8-2 0,-3-3 0,3-2 0</inkml:trace>
  <inkml:trace contextRef="#ctx0" brushRef="#br0" timeOffset="266301">14848 3189 8191,'-13'0'0,"4"4"5063,5 1-5063,6 4 2818,3-4-2818,0-8 1719,0-3-1719,-5-7 6784,-8 6-6784,0 5 0,-1 4 0,9-1 0,5 0 0</inkml:trace>
  <inkml:trace contextRef="#ctx0" brushRef="#br0" timeOffset="269579">14464 1623 24575,'-11'4'0,"4"5"0,-2 8 0,8 1 0,-4 0 0,8-2 0,1-8 0,8 0 0,1-9 0,-3 1 0,-3-3 0</inkml:trace>
  <inkml:trace contextRef="#ctx0" brushRef="#br0" timeOffset="269981">14436 1702 8386,'1'3'0,"6"-4"5083,15-12-5083,13-11 0,-7 1 0,3-2 1143,2-3 1,2-2-1144,-2 1 0,2-2 0,0 0-279,0 2 1,1-1 0,0 0 278,4-3 0,0-2 0,0 2 0,-4 5 0,-1 1 0,-2 3 2587,2-3 1,-4 4-2588,2-2 0,-26 20 0,-11 7 0</inkml:trace>
  <inkml:trace contextRef="#ctx0" brushRef="#br0" timeOffset="271560">15552 712 24575,'5'-5'0,"-1"1"0</inkml:trace>
  <inkml:trace contextRef="#ctx0" brushRef="#br0" timeOffset="280220">15667 3034 8191,'-9'-2'0,"0"-1"5063,0-1-5063,-7 12 2818,2-2-2818,-4 13 1719,7-8-1719,8 2 6784,5-9-6784,5-2 0,9-13 0,-6 3 0,2-12 0,-8 10 0,-8-2 0,-5 4 0,-11 7 0,-5 7 0,-6 11 0,14 1 0,18 4 0,10-15 0,13-1 0,-7-13 0,-5-2 0,-6-2 0,-8 0 0,-5 4 0,-5 5 0,4 4 0,-4 3 0,11 7 0,3 2 0,23-2 0,-7-4 0,10-9 0,-19-15 0,-7 5 0,-7-6 0,-5 12 0,0 7 0,1 3 0,9 4 0,1-4 0,3-1 0</inkml:trace>
  <inkml:trace contextRef="#ctx0" brushRef="#br0" timeOffset="280668">15700 2911 8191,'-7'0'0,"0"2"5063,0 5-5063,3 12 2818,2 10-2818,2 4 1719,7 6-1719,5-11 6784,2-9-6784,12-5 0,-15-11 0,12-2 0,-13-4 0,2-4 0,-5 0 0,-2 2 0,-3 1 0</inkml:trace>
  <inkml:trace contextRef="#ctx0" brushRef="#br0" timeOffset="281028">15753 3069 8191,'-7'-8'0,"12"-10"4683,18-10-4683,-5 5 0,4-4 0,10-7 0,5-5 0,-1 1 0,-7 4 0,0 1 0,2-2 53,3-1 0,3-3 1,1 0-1,-4 3-53,-2 1 0,-3 2 0,-1 2 0,9-9 0,-4 3 1027,-10 11 1,-6 4-1028,-3-1 1368,-11 19 0,-4 1 0,-1 7 0</inkml:trace>
  <inkml:trace contextRef="#ctx0" brushRef="#br0" timeOffset="285076">15115 2732 8191,'-6'-4'0,"-3"9"5063,6-1-5063,3 6 2818,5-13-2818,0-4 1719,-7-3-1719,-3 7 6784,-2 11-6784,4 2 0,1-1 0,4-5 0</inkml:trace>
  <inkml:trace contextRef="#ctx0" brushRef="#br0" timeOffset="285821">14844 3145 24575,'-7'-7'0,"0"3"0,-2 4 0,2 4 0,-2 7 0,5 2 0,-1-3 0,5-3 0</inkml:trace>
  <inkml:trace contextRef="#ctx0" brushRef="#br0" timeOffset="335472">14289 1824 10306,'-4'-2'0,"-3"-1"5067,0-4-5067,-2 5 2481,4 4-2481,5-1 1439,1-6-1439,-1 1 5282,-5 0-5282,-2 9 0,-1 4 0,5 0 0,6-4 0,3-5 0,8-8 0,-9 2 0,0-2 0</inkml:trace>
  <inkml:trace contextRef="#ctx0" brushRef="#br0" timeOffset="336883">14152 1656 24575,'4'9'0,"1"0"0,3 4 0,0-3 0,4 6 0,-3-6 0,-1 3 0,-2-4 0,1 0 0,-6-8 0,0-6 0,-6-5 0,0-2 0,1 2 0,-3 1 0,2 0 0,-2 0 0,1 0 0,-1 0 0,0 0 0,6 8 0,7 10 0,5 5 0,8 10 0,-6-6 0,6 0 0,-8-5 0,0-3 0,-3-1 0,0 3 0,2-2 0,-6-5 0,-1-6 0,-7-8 0,4 3 0,-2 2 0</inkml:trace>
  <inkml:trace contextRef="#ctx0" brushRef="#br0" timeOffset="348070">8871 16662 8191,'-7'-6'0,"2"-1"5063,-3-2-5063,1 4 2818,0 5-2818,0 5 1719,5 4-1719,4 0 6784,6-7-6784,2-3 0,-1-6 0,-9-2 0,-5 2 0,-4 2 0,-4 8 0,3 3 0,2 4 0,4-1 0,11 1 0,-1-5 0,10-5 0,-8-5 0,0-9 0,-14 3 0,-3 2 0,-8 6 0,1 13 0,4-1 0,9 4 0,6-7 0,6-5 0,0-2 0,-6-5 0,-3 1 0,-7-2 0,-2 5 0,0 4 0,3-5 0,4 2 0,-1-6 0,0 6 0,-5 8 0,2 2 0,3 4 0,3-4 0,8-4 0,2-11 0,1 0 0,-4-9 0,-7 6 0,-4 2 0,-7 3 0,3 6 0,-2 3 0,7 4 0,5-6 0,-1 0 0,3-5 0</inkml:trace>
  <inkml:trace contextRef="#ctx0" brushRef="#br0" timeOffset="348832">8190 16707 8191,'-3'7'0,"5"-2"5063,7 4-5063,1-4 2818,2 1-2818,-3-6 1719,0-5-1719,-4-5 6784,-1-4-6784,-8 1 0,-1 2 0,-4 4 0,0 5 0,0 4 0,7 7 0,6 1 0,0-1 0,4-4 0</inkml:trace>
  <inkml:trace contextRef="#ctx0" brushRef="#br0" timeOffset="349427">8783 16720 8191,'-6'1'0,"3"-4"5063,-3-4-5063,1 2 0,2 1 0,-1 4 0</inkml:trace>
  <inkml:trace contextRef="#ctx0" brushRef="#br0" timeOffset="353063">8671 16891 24575,'-3'8'0,"0"-3"0,19 15 0,2 3 0,8 12 0,2 4 0,0 2 0,-6-6 0,-3-7 0,-8-8 0,-6-12 0,-3-4 0</inkml:trace>
  <inkml:trace contextRef="#ctx0" brushRef="#br0" timeOffset="353286">8837 16943 24575,'-10'7'0,"-1"3"0,0 10 0,-4 12 0,-7 8 0,3 7 0,-1-14 0,8-3 0,6-20 0,4-3 0</inkml:trace>
  <inkml:trace contextRef="#ctx0" brushRef="#br0" timeOffset="354223">8925 17075 24575,'4'19'0,"0"2"0,0 18 0,4-6 0,-8-1 0,4-8 0,0-11 0,-3-4 0,3-5 0</inkml:trace>
  <inkml:trace contextRef="#ctx0" brushRef="#br0" timeOffset="354498">9030 17157 24575,'-13'7'0,"4"-1"0,1 10 0,5-2 0,0-1 0,18 3 0,-4-10 0,12-2 0,-6-5 0,1 1 0,-5 0 0,-4 2 0,-5-2 0</inkml:trace>
  <inkml:trace contextRef="#ctx0" brushRef="#br0" timeOffset="357136">8219 16666 24575,'-3'-13'0,"3"-4"0,7-3 0,7-18 0,3-4 0,-2 11 0,1 0 0,8-15 0,4 19 0,-13 17 0,-6 26 0,-1-3 0,-3 0 0,3-4 0,3 1 0,-1-1 0,2-1 0,1-3 0,-3-5 0,2-3 0,-5-3 0,2-1 0,-4-6 0,2-1 0,-3-7 0,0 15 0,1-1 0,12 19 0,11-10 0,5-3 0,12-10 0,-11 3 0,-2 7 0,-9 6 0,-6 13 0,-4 5 0,-2 9 0,-3 0 0,-1-7 0,0-1 0,-2-11 0,1 3 0,-2-6 0,1 3 0,0-4 0,-3-4 0,0-1 0</inkml:trace>
  <inkml:trace contextRef="#ctx0" brushRef="#br0" timeOffset="359497">8806 16613 8191,'-3'-5'0,"-1"-3"5063,3-9-5063,-5-7 2818,5-1-2818,-6-7 1719,6 0-1719,-10-14 0,10-3 3392,-5 19 0,0-2-3392,5 1 0,1 0 0,-5-6 0,0 0-744,5 1 0,-1 0 744,-4-5 0,0-1-449,2 7 1,0 1 448,-2 2 0,0 2-233,-1-23 233,2 6 0,4-6 0,2 16 0,0-2 0,-1 6 0,-1 0 0,2-6 0,1 2 0,1-16 0,-3 6 0,3 7 0,-4 1 0,3 8 0,-2-1 0,3 0 0,-4 0 1399,0 0-1399,0-14 0,0 10 0,0-10 955,0 14-955,0-6 264,0 4-264,-4-4 0,3 6 0,-2 0 0,3-7 0,-4 6 0,3-6 0,-6 7 0,6 7 0,-6-5 0,6 4 0,-5-13 0,3 15 0,0-6 0,1 20 0,2-6 0,4-19 0,-3 6 0,2-17 0,-3 21 0,-2 1 0,1 7 0,-3 3 0,3 2 0,-4-1 0,5 0 0,-3-1 0,6-2 0,-3 2 0,5-3 0,-6 0 0,2 3 0,-3 2 0,0 11 0,1-2 0,-1 7 0</inkml:trace>
  <inkml:trace contextRef="#ctx0" brushRef="#br0" timeOffset="362968">8749 14143 8191,'-2'-10'0,"0"2"0,2 0 0,0 4 0</inkml:trace>
  <inkml:trace contextRef="#ctx0" brushRef="#br0" timeOffset="363136">8726 13895 8191,'-10'-8'0,"5"2"1265,1-6 1,5 7 0,1 1 0</inkml:trace>
  <inkml:trace contextRef="#ctx0" brushRef="#br0" timeOffset="363286">8739 13768 8191,'-4'-14'0,"1"1"5063,-1 4-5063,2-3 0,2 6 0,0-2 0</inkml:trace>
  <inkml:trace contextRef="#ctx0" brushRef="#br0" timeOffset="363422">8755 13645 8191,'-14'-4'0,"6"-5"0,3 3 0,5-2 0</inkml:trace>
  <inkml:trace contextRef="#ctx0" brushRef="#br0" timeOffset="363536">8728 13591 24575,'-2'-7'0,"0"1"0</inkml:trace>
  <inkml:trace contextRef="#ctx0" brushRef="#br0" timeOffset="409398">6647 16776 8191,'-1'1'0,"0"2"5063,-6 6-5063,2 0 2818,1 0-2818,1 4 1719,1 0-1719,2 31 6784,5 0-6784,1 0 0,2 2 0,0-12 0,1-2 0,4 5 0,2-2 0,8 7 0,9-11 0,-4-10 0,7-3 0,-10-8 0,-1-6 0,-1-1 0,3-10 0,12-7 0,-14 0 0,0-2 0,7-5 0,2-1 0,3-1 0,1 0 0,2 2 0,1 2 0,-4 3 0,-1 5 0,20 7 0,-17 6 0,-17 14 0,-7-1 0,0 8 0,-5-4 0,4 5 0,-7-7 0,5 0 0,-3-4 0,3 4 0,-4-4 0,2 4 0,-4-3 0,-2-2 0,3-5 0,11-15 0,6 0 0,11-10 0,-9 10 0,-5 6 0,-4 8 0,-6 1 0,6 4 0,1 5 0,1-3 0,5 9 0,4-1 0,-2 3 0,11 3 0,-7-6 0,7 6 0,3-9 0,0 9 0,6-3 0,-2 4 0,3 0-762,1-4 762,-21-12 0,1-1-253,21 8 253,6-8 0,-8-7 0,7-9 0,-4-5 0,0-8 0,-10 4 0,-3-17 0,1-3 0,-18 10 0,2-3 0,3-2 0,3-2 0,0 1 0,7-8 0,2 1-871,-4 5 1,2 0-1,-1 3 871,5-4 0,-1 4-512,-2 5 0,0 3 512,-6 2 0,-2 2 552,20-6-552,-9 6 212,-13 5-212,3-2 2572,-10 5-2572,0-1 1240,-6 2-1240,-3 4 75,0-1-75,4 2 0,0-1 0,11 0 0,1-3 0,0 0 0,6-1 0,-16 2 0,7-3 0,-14 2 0,6-7 0,-8 4 0,2-3 0,-1 6 0,0-2 0,-1 2 0,-1 2 0,-3 1 0</inkml:trace>
  <inkml:trace contextRef="#ctx0" brushRef="#br0" timeOffset="441375">14163 1645 24575,'-4'-7'0,"-1"7"0,-2 3 0,3 6 0,6-2 0,3-5 0,2-8 0,-5-5 0,-2-3 0,-11 3 0,2 14 0,0 0 0,4 10 0,7-4 0,-1-4 0,1-1 0</inkml:trace>
  <inkml:trace contextRef="#ctx0" brushRef="#br0" timeOffset="450495">14282 1541 24575,'0'-16'0,"0"-2"0,0 8 0,2-3 0,-1 8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18:35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3767 12616 24575,'29'-9'0,"-6"4"0,7 1 0,-5 4 0,13 0 0,3 0 0,12-4-670,-23 1 1,1 0 669,3 0 0,2 0 0,5 0 0,1 1 0,0 2 0,0 0-1084,3-3 1,2 1 1083,3 1 0,4 1 0,-6-2 0,3 0 0,-1 0 0,-9 2 0,0 0 0,1 0 0,11 0 0,2 0 0,-3 0 0,-12 0 0,-3 0 0,1 0 0,2 2 0,1 0 0,-1 0-741,-2-2 1,1 0-1,-1 1 741,-1 2 0,1 1 0,-1 0 0,16-1 0,1 0 0,-17 1 0,1 0 0,-1 0 0,1 0 0,0 0 0,1 0 0,3 1 0,1-1 0,0-1 0,0 0 0,0-1 0,0 0 0,2 2 0,1 0 0,-1-1 0,1-2 0,-1-1 0,1 1 0,-1 0 0,0 1 0,1 0 0,-1 0 0,1 0 0,-1-1-775,-2 2 1,0-1 0,0 0 774,0 1 0,0-1 0,-1 0 0,-3 0 0,-1 0 0,0-1-145,0 0 0,-1-1 1,0-1 144,14 1 0,-2 0 0,0 3 0,0-1 0,-3-1 0,-1 0 0,1 1 0,-1 1 0,-5-3 0,-2 0 372,0 0 1,-1 0-373,-3-3 0,0 1 0,1 2 0,0-1 0,3-4 0,0 0 0,0 4 0,0 1 0,1-3 0,-1 1 0,-3 1 0,-1 2 0,-3 1 0,0 0 0,-1-2 0,-1 1 0,26 8 0,-21-6 0,0 0 0,0 0 0,2-1 0,1 0 0,4 0 0,-2-1 0,7 0 0,1-2 0,-4 1 0,3 0 0,-3 0 0,1 0 0,-2 0 301,3 3 0,0-1-301,-4-2 0,0 1 0,2 4 0,-1 0 0,4-4 0,-1-1 0,1 3 0,0 0 0,-4-1 0,0 0 0,3-1 0,0 0 0,-3 1 0,0 0 0,1-2 0,-1 0 0,3 3 0,0-1 719,-3-1 1,0 0-720,4 1 0,0 1 0,-1-3 0,1 0 0,3 2 0,0 1 0,-3-2 0,1-1-145,5 3 0,0 0 145,-2-3 0,0 0 0,-13 0 0,1 0 0,0 0 0,13 0 0,-1 0 0,-1 0 0,0 0 447,-7 0 0,-1 0-447,-3-1 0,0 2 0,0 1 0,0 0 257,-3-1 1,0 0-258,2 3 0,1 1 375,-5-1 0,3-2-375,5 0 0,5 0 0,-3 0 0,6 4 0,-1-2 303,-4-3 0,2-1 1,-4 1-304,-3 3 0,-2 1 0,1-2 0,-1 0 0,-6 2 0,1 0 0,5 1 0,0-1 0,-8 0 0,-1 0 0,2 0 0,0 0 0,10 0 277,-1 2 0,-21-7 0,-3 3 0</inkml:trace>
  <inkml:trace contextRef="#ctx0" brushRef="#br0" timeOffset="1227">3790 10750 8772,'-6'11'0,"8"12"4559,-5 23-4559,7-15 0,1 0 0,-5-3 0,1 0 2808,7 25-2808,-4-21 0,0-16 0,-1-8 0</inkml:trace>
  <inkml:trace contextRef="#ctx0" brushRef="#br0" timeOffset="1475">3849 10649 24575,'8'31'0,"-1"1"0,3 9 0,1 2 0,-3 2 0,0 1 0,0 0 0,0-3 0,-1-3 0,-5-14 0,1-17 0,-1-5 0</inkml:trace>
  <inkml:trace contextRef="#ctx0" brushRef="#br0" timeOffset="1978">3725 10674 8191,'-11'-4'0,"5"-1"5063,15-10-5063,12-4 0,10-8 0,7-1 2818,-7 2-2818,-4 8 1719,-7 10-1719,-9 10 6784,1 15-6784,-9 12 0,0 4 0,-3 12 0,-7-11 0,-2 4 0,-10-10 0,-2 0 0,0-10 0,1-4 0,3-5 0,0-4 0,10 6 0,8-1 0,20 11 0,11-5 0,11 7 0,3-4 0,1-5 0,-1-1 0,-12-5 0,-8-1 0,-13-2 0,-8-3 0,-1 0 0</inkml:trace>
  <inkml:trace contextRef="#ctx0" brushRef="#br0" timeOffset="3346">4051 10160 24575,'8'13'0,"4"7"0,-1 5 0,0-3 0,-1 1 0,-5-10 0,-2-3 0,0-3 0</inkml:trace>
  <inkml:trace contextRef="#ctx0" brushRef="#br0" timeOffset="4658">4475 12587 24575,'-9'-5'0,"1"15"0,3 14 0,1 10 0,9-3 0,1-13 0,7-7 0,1-11 0,-1-2 0,-2-9 0,-6 1 0,-5-3 0,-4 4 0,-3 2 0,-6 3 0,3 4 0,-2 2 0,3 4 0,8-1 0,5 0 0,10-8 0,3-4 0,-8 1 0,-1 1 0</inkml:trace>
  <inkml:trace contextRef="#ctx0" brushRef="#br0" timeOffset="5225">4960 12638 8191,'-13'3'0,"2"3"5063,4 3-5063,4 4 2818,3 5-2818,9-6 1719,3-4-1719,11-9 6784,-8-2-6784,2-5 0,-12 1 0,-6-6 0,-1 3 0,-9-4 0,3 9 0,-8 2 0,2 9 0,0 6 0,5-1 0,6 1 0,17-7 0,6-5 0,18-13 0,-2-10 0,-7 2 0,-9 0 0,-31 16 0,-2 11 0,-7 4 0,13 9 0,5-10 0,6-3 0</inkml:trace>
  <inkml:trace contextRef="#ctx0" brushRef="#br0" timeOffset="5691">5343 12571 24575,'-12'0'0,"-2"15"0,8 3 0,10 10 0,13-15 0,12-8 0,-1-21 0,-7 6 0,-7-9 0,-9 9 0,-9-5 0,-1 12 0,-16 1 0,2 15 0,0 1 0,8 3 0,10-5 0,6-7 0,12-5 0,-2-6 0,8-3 0,-13-2 0,-7 3 0,-8 3 0,0 3 0,1 2 0</inkml:trace>
  <inkml:trace contextRef="#ctx0" brushRef="#br0" timeOffset="6140">5716 12642 24575,'-9'-1'0,"1"7"0,-1 5 0,5 13 0,6 0 0,8-2 0,14-11 0,7-15 0,-4-7 0,1-6 0,-14 2 0,-8 1 0,-3 2 0,-7 5 0,-14 5 0,-1 11 0,-3 0 0,6 7 0,15-9 0,13-10 0,-5 3 0,7-7 0</inkml:trace>
  <inkml:trace contextRef="#ctx0" brushRef="#br0" timeOffset="7033">7701 12686 24575,'-9'-7'0,"1"5"0,-3 17 0,7 6 0,-1 5 0,10-8 0,13-10 0,3-10 0,14-11 0,-10-8 0,-3-9 0,-18-2 0,-4 6 0,-11 8 0,-1 12 0,-9 15 0,6 4 0,-1 13 0,16-9 0,6-1 0,9-15 0,-1-7 0,-3-7 0,-10 5 0,0 4 0,-5 3 0,4 5 0</inkml:trace>
  <inkml:trace contextRef="#ctx0" brushRef="#br0" timeOffset="7508">8572 12766 8191,'-10'-13'0,"0"2"5063,1 6-5063,0 5 2818,-1 5-2818,1 2 1719,-3 12-1719,8-8 6784,3 12-6784,12-14 0,16-5 0,0-6 0,14-16 0,-19 7 0,-4-6 0,-16 8 0,-8-4 0,-4 5 0,-5-1 0,-2 7 0,3 6 0,2-1 0,14 6 0,10-2 0,13-1 0,-7-2 0,-4-4 0</inkml:trace>
  <inkml:trace contextRef="#ctx0" brushRef="#br0" timeOffset="7883">9089 12702 8191,'-9'-4'0,"0"3"5063,2 4-5063,-1 7 2818,8 0-2818,2 3 1719,5-6-1719,12-3 6784,-4-4-6784,9-6 0,-10-6 0,-5 1 0,-6-1 0,-8 5 0,-13-3 0,3 9 0,-6-1 0,14 9 0,11-2 0,27 4 0,-16-5 0,12 1 0</inkml:trace>
  <inkml:trace contextRef="#ctx0" brushRef="#br0" timeOffset="8235">9556 12695 8191,'-13'-5'0,"2"10"5063,4-1-5063,6 12 2818,3-3-2818,8 2 1719,2-6-1719,12-4 6784,24-26-6784,-20 12 0,8-21 0,-37 20 0,-10-1 0,-3 4 0,-10 11 0,6-2 0,0 9 0,13-5 0,8 0 0,10-6 0,-7 1 0,1-3 0</inkml:trace>
  <inkml:trace contextRef="#ctx0" brushRef="#br0" timeOffset="8653">10135 12815 8191,'-9'-7'0,"-10"-1"5063,4 7-5063,-9 1 2818,7 8-2818,5 0 1719,2 6-1719,11-5 6784,5 0-6784,14-5 0,5-11 0,-3 1 0,-5-6 0,-16-1 0,-4 3 0,-6-1 0,-4 4 0,7 4 0,-2 1 0</inkml:trace>
  <inkml:trace contextRef="#ctx0" brushRef="#br0" timeOffset="10110">4486 12848 8191,'-3'6'0,"8"12"5063,5 10-5063,13 18 0,-9-20 0,2-1 0,3 1 0,3-1 1216,-1-4 1,2-3-1217,26 8 0,-2-13 0,6-13 0,-9-14 0,4-10 0,-17-3 0,-6 0 1772,-12 10-1772,-7 1 6620,-2 6-6620,-4-3 0,4 4 0,-3 4 0,1 1 0</inkml:trace>
  <inkml:trace contextRef="#ctx0" brushRef="#br0" timeOffset="10427">4905 12947 8191,'3'-3'0,"3"1"5063,18 2-5063,-6 3 2818,6 0-2818,-11 2 1719,-2 2-1719,-7 4 6784,-4 2-6784,-6 4 0,-3 0 0,-1-3 0,4-6 0,2-4 0</inkml:trace>
  <inkml:trace contextRef="#ctx0" brushRef="#br0" timeOffset="11020">4625 12822 8191,'-9'14'0,"1"25"4404,1 9-4404,4-14 0,2 1 1447,2-1 1,2 0-1448,5 8 0,3 0 0,3-9 0,4-2 0,2 3 0,4-3 438,5-11 0,3-5-438,2-2 0,2-4 2618,5-3 0,3-2-2618,5-3 0,0-3 0,-6-6 0,0 0 333,0 2 0,-3-1-333,-11 0 0,-3 0 0,9-2 0,-13 1 0,-11-4 1367,3 0-1367,-4-12 940,0-1-940,-3-7 0,-2 0 0,-4 6 0,-1 10 0,-2 8 0</inkml:trace>
  <inkml:trace contextRef="#ctx0" brushRef="#br0" timeOffset="11403">5280 13064 8191,'3'-3'0,"23"-6"5063,9-5-5063,-7 5 0,-2-1 2818,8-7-2818,-7 6 1719,-16 16-1719,-7 9 6784,2 11-6784,-5 13 0,3 3 0,-4-1 0,2-12 0,0-9 0,3-10 0,-3-4 0,0-1 0</inkml:trace>
  <inkml:trace contextRef="#ctx0" brushRef="#br0" timeOffset="12092">4523 13028 24575,'-2'21'0,"0"3"0,6 14 0,6 9 0,5 1 0,-5-21 0,3-1 0,4 0 0,2-2 0,0-1 0,3-1-853,10 4 0,1-3 853,-4-5 0,1-3 0,8 2 0,1-2 0,-5-6 0,1-2 0,3 0 0,1-3 206,-2-2 1,2-4-207,13-6 0,-1-4 0,-12 1 0,-1-1 0,7-5 0,-1-1 0,-16 4 0,-3-1 0,17-13 0,-6 2 0,-5-6 0,-12 10 0,-2-11 0,-8 14 1293,-3-1-1293,-1 7 0,-1 4 0,-1 0 0,1 0 0,-2 0 0,8 2 0,-6 2 0,4 2 0</inkml:trace>
  <inkml:trace contextRef="#ctx0" brushRef="#br0" timeOffset="12524">5512 13099 24575,'42'-24'0,"-15"9"0,1 1 0,22-6 0,-22 9 0,-2 2 0,2-1 0,-9 21 0,-12 0 0,-3 26 0,-1-4 0,0 8 0,2-3 0,3-6 0,-2-11 0,2-1 0,-5-15 0,1-1 0</inkml:trace>
  <inkml:trace contextRef="#ctx0" brushRef="#br0" timeOffset="23426">8120 4980 8191,'-3'5'0,"-3"15"4838,5 20-4838,2 15 0,2-27 0,3-1 0,13 22 0,13-12 1423,6-24 0,3-6-1423,-13-1 0,1-4 0,9-2 0,-3-5 1747,-7-8-1747,-17 2 0,-5 2 0,-4 5 0</inkml:trace>
  <inkml:trace contextRef="#ctx0" brushRef="#br0" timeOffset="23732">8180 5235 24575,'28'-31'0,"0"-1"0,9-2 0,3-1 0,-9 11 0,1 0 0,2 1-3218,11-5 1,4 1-1,1-1 3218,-8 4 0,2 0 0,1-1 0,1 1-600,-2 2 1,0 1 0,2-1 0,0 1 0,2 0 599,-5 2 0,1 1 0,0-1 0,1 1 0,2 0 0,2 0 0,-3 1 0,2 1 0,2-1 0,0 1 0,1 0 0,-1 0 0,-1 1 0,-3 1-105,4-1 1,-2 0 0,-1 2-1,0 0 1,0 0 0,1 0 104,4 0 0,3 0 0,1 1 0,-2 0 0,-5 1 0,-6 3 0,1-1 0,-6 3 0,-5 2 0,20 0 0,-39 5 0,-18 1 0</inkml:trace>
  <inkml:trace contextRef="#ctx0" brushRef="#br0" timeOffset="25165">11182 3683 8191,'-6'3'0,"-5"-3"5063,1 1-5063,-16 10 2818,7 5-2818,-5 6 1719,10-5-1719,8-5 6784,8-3-6784,24 9 0,1 1 0,18 9 0,-12 4 0,-11-8 0,-9 2 0,-14-2 0,-5-5 0,-9 7 0,-4-5 0,2-4 0,1-3 0,11-10 0,1-2 0</inkml:trace>
  <inkml:trace contextRef="#ctx0" brushRef="#br0" timeOffset="25340">11291 3809 8191,'17'-18'0,"14"-3"1607,-6 7 0,1-1-1607,2 0 0,-1 0 2995,13-7-2995,-14 1 0,-17 14 0,-5-2 0</inkml:trace>
  <inkml:trace contextRef="#ctx0" brushRef="#br0" timeOffset="25521">11478 3507 8191,'-14'10'0,"6"4"5063,7 6-5063,2 18 0,7 17 0,-9-21 0,-1 2 1171,4-1 0,-1-1-1171,-3-2 0,0-2 0,6 23 0,-3-27 0,3-5 0</inkml:trace>
  <inkml:trace contextRef="#ctx0" brushRef="#br0" timeOffset="25786">11648 3807 24575,'-9'-5'0,"1"9"0,3 5 0,5 8 0,5-3 0,2-4 0,14-10 0,-9-7 0,7-8 0,-13-2 0,-5 3 0,-13-5 0,0 10 0,-4-4 0,7 10 0,5 1 0</inkml:trace>
  <inkml:trace contextRef="#ctx0" brushRef="#br0" timeOffset="26299">11902 3711 8191,'-2'-2'0,"0"4"5063,-14 13-5063,2 13 0,5 6 0,1-3 2818,12-10-2818,4-13 1719,6-6-1719,9-10 0,5-13 0,3-11 0,-12 10 0,-6 1 0</inkml:trace>
  <inkml:trace contextRef="#ctx0" brushRef="#br0" timeOffset="26641">12167 3299 17474,'-9'12'0,"4"10"1986,2 31-1986,0-23 0,1 3 0,-4 22 0,1 1 0,1-17 0,1 0 772,-4 4 0,1-4-772,6-6 830,5-29-830,4-16 0,19-26 0,1 0 0,-2 3 1992,-6 32-1992,-23 39 749,3 1-749,-7 6 0,21-24 0,11-19 0,28-7 0,-22-3 0,-1-1 0,11-2 0,-8-2 0</inkml:trace>
  <inkml:trace contextRef="#ctx0" brushRef="#br0" timeOffset="26974">12609 3592 8191,'-9'-5'0,"-3"1"5063,-13 11-5063,7 2 2818,-3 4-2818,30 2 1719,9-13-1719,14-3 6784,4-10-6784,-15 11 0,-5 3 0,-14 11 0,-2-1 0,4-7 0,7-4 0,-2 0 0,4-7 0,-8 5 0,-1-2 0</inkml:trace>
  <inkml:trace contextRef="#ctx0" brushRef="#br0" timeOffset="27274">12832 3547 8191,'-9'5'0,"0"-3"5063,0 4-5063,4-1 2818,5 2-2818,5-3 1719,4 0-1719,0-1 6784,1 7-6784,-8 1 0,-2 10 0,-7-6 0,-1 1 0,4-11 0,2-1 0</inkml:trace>
  <inkml:trace contextRef="#ctx0" brushRef="#br0" timeOffset="27455">12945 3466 8191,'-1'-4'0,"12"-4"4761,17-6-4761,0 2 0,4-1 0,0 2 0,1 0 0,6 0 0,-2 0 713,8 0 1,-17 7 0,-24 4 0</inkml:trace>
  <inkml:trace contextRef="#ctx0" brushRef="#br0" timeOffset="27643">13189 3285 24575,'0'45'0,"-7"4"0,-4 4 0,1-9 0,0 0 0,2-6 0,0 2 0,1-6 0,0 20 0,7-32 0,3-14 0</inkml:trace>
  <inkml:trace contextRef="#ctx0" brushRef="#br0" timeOffset="27768">13257 3597 8191,'-4'9'0,"1"-4"0,1-1 0</inkml:trace>
  <inkml:trace contextRef="#ctx0" brushRef="#br0" timeOffset="27900">13345 3445 8191,'-12'-19'0,"7"2"0,2 14 0,7 1 0</inkml:trace>
  <inkml:trace contextRef="#ctx0" brushRef="#br0" timeOffset="28132">13476 3474 10674,'-7'4'0,"0"3"5029,-2 0-5029,2 5 2418,6 8-2418,2-1 1392,13 8-1392,6-13 0,15-7 0,11-14 5062,2-7-5062,-8-3 0,-17 8 0,-15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19:47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4255 14030 8191,'-15'-21'0,"-1"4"5063,9 5-5063,0 3 2818,-2 0-2818,2 0 1719,-6 1-1719,0 1 6784,-11 4-6784,-1 7 0,-14 10 0,17 1 0,1 5 0,-9 23 0,3 7 0,7-4 0,3 5-375,6-4 1,2 4 0,3-1 374,4-6 0,3-1 0,2-1-949,1 2 0,3-1 1,-1 0 948,0-2 0,0 0 0,1-2 0,4 16 0,2-4-280,-3-10 1,1-4 279,5 13 0,-7-28 0,-5-18 0</inkml:trace>
  <inkml:trace contextRef="#ctx0" brushRef="#br0" timeOffset="160">3783 14687 8191,'3'-9'0,"13"1"4743,8-6-4743,4 6 0,4 1 0,1-1 0,-1 0 0,17-3 0,-15 6 0</inkml:trace>
  <inkml:trace contextRef="#ctx0" brushRef="#br0" timeOffset="289">4345 14616 8191,'8'38'0,"0"-4"5063,-3-2-5063,3-2 704,-5-11 1,1-3-1,-1-9 1</inkml:trace>
  <inkml:trace contextRef="#ctx0" brushRef="#br0" timeOffset="425">4383 14331 8191,'-13'-7'0,"8"2"0,-3 3 0</inkml:trace>
  <inkml:trace contextRef="#ctx0" brushRef="#br0" timeOffset="714">4533 14473 8191,'0'40'0,"0"5"5063,-4-5-5063,3-6 2818,-4-8-2818,9-17 1719,3-13-1719,12-32 0,4-7 3392,-6 14 0,0 1-3392,5-4 0,-1 20 0,-16 33 0,4 16 0,-4 11 0,11-5 0,12-16 0,15-19 0,-16-5 0,1-8 0</inkml:trace>
  <inkml:trace contextRef="#ctx0" brushRef="#br0" timeOffset="1057">5037 14514 8191,'-14'-11'0,"-6"5"5063,-12 16-5063,0 15 2818,12 17-2818,11-2 1719,14-12-1719,14-16 6784,5-21-6784,13-21 0,-17 8 0,0-3-861,0-9 1,-2-3 860,0-1 0,-2-4 0,-6-9 0,-3-2 0,2 2 0,-2 1 0,-6-2 0,-1 4 0,4 13 0,-3 10 0,-5 17 0,3 58 0,-2-3 0,1 6-1175,3-11 0,0 1 0,3 1 1175,0 5 0,1-1 0,4 0 0,2-4 0,3-1 0,3-3-113,2-4 1,2-3-1,-1-4 1,1-2-1,-1-6 1,16 0-1</inkml:trace>
  <inkml:trace contextRef="#ctx0" brushRef="#br0" timeOffset="1692">5898 14533 8191,'5'-13'0,"-8"0"5063,3-1-5063,-10 1 2818,-1 8-2818,-9 5 1719,-18 28-1719,13-3 0,-1 9 6784,51-18-6784,5-16 0,24-8 0,-20-1 0,-4 3 0,-10 14 0,-3 12 0,14 17 0,8-4 0,-12-11 0,5-3 0,8-6 0,3-4 0,-1-2 0,2-3-161,6-1 0,-2-2 0,2-6 0,-9 5 0</inkml:trace>
  <inkml:trace contextRef="#ctx0" brushRef="#br0" timeOffset="2398">7698 13981 8325,'-6'-6'0,"-1"-2"5078,-2 3-5078,-4 1 2798,-1 7-2798,-6 8 1700,-7 11-1700,9 0 0,1 6 0,-3 12 0,2 6 1900,6-9 0,2 3 0,2 1-1900,-1 6 0,3 2 0,3-1-977,5-1 0,3 0 1,4-3 976,1-4 0,4-1 0,4-6 0,17 5 0,8-9-730,3-10 0,4-10 730,2-12 0,2-11-146,-13-4 1,-1-5 0,-3-1 145,4-8 0,-5-5 0,-10 5 0,-2-4 0,-5 1-976,-8-11 1,-7 0 975,-4 0 0,-5-1 0,-2-3 0,-4 2 691,-3 10 1,-4 3-692,1 3 0,-2 5 340,-24-3 1,21 17 0,1 8 0</inkml:trace>
  <inkml:trace contextRef="#ctx0" brushRef="#br0" timeOffset="2633">7800 14416 8191,'17'4'0,"5"8"4715,12 15-4715,-12-10 0,0 1 1430,1 6 1,0 2-1431,8 3 0,0 1 0,-6-5 0,-1-1 0,3 0 0,-2-4 0,-1-6 0,-9-7 0,-11-7 0</inkml:trace>
  <inkml:trace contextRef="#ctx0" brushRef="#br0" timeOffset="3481">9272 14540 8191,'3'-9'0,"3"0"5063,-1 0-5063,4 4 2818,10 1-2818,16 4 0,-6 0 0,3 0 160,9 0 0,3 0-160,5-2 0,1-1 0,3 0 0,1-1 0,-4-2 0,-1 0 0,-8 1 0,-4 0 6091,13-4-6091,-32 3 0,-15 3 0,-7 1 0</inkml:trace>
  <inkml:trace contextRef="#ctx0" brushRef="#br0" timeOffset="3731">9776 14342 8191,'3'5'0,"9"0"1952,20 4 0,8 2-1952,-9-3 0,1 1 0,20 3 0,0 2 1472,-19-2 0,-3 1-1472,13 11 1856,-25-5-1856,-32 6 1268,-8-5 0,-3-2 0,-2 2 0,-12 11 0</inkml:trace>
  <inkml:trace contextRef="#ctx0" brushRef="#br0" timeOffset="4404">10529 14530 8191,'-7'13'0,"5"3"5063,10 4-5063,-4 19 0,7 2 0,-10 13 0,3-21 2818,-4-6-2818,11-29 0,4-18 0,1-3 0,2-5 859,0-7 1,2 0-860,5-3 0,1 2 0,2-8 6784,-1 32-6784,-25 40 0,-6 12 0,2 7 0,-5-7 0,6-12 0,1-13 0,12-22 0,17-13 0,6-18 0,-12 14 0,-1 1 0,8-11 0,-7 14 0,-15 24 0,-9 9 0,0 11 0,1-9 0,4 2 0,13-16 0,12-12 0,7-13 0,9-5 0,-2-3 0,-10 17 0,-10 6 0,-14 14 0,-10 4 0,2 4 0,-5-3 0,2 2 0,-1-7 0,1-1 0</inkml:trace>
  <inkml:trace contextRef="#ctx0" brushRef="#br0" timeOffset="4539">11203 14277 8191,'-3'-5'0,"1"1"0</inkml:trace>
  <inkml:trace contextRef="#ctx0" brushRef="#br0" timeOffset="4789">11265 14347 8191,'-4'38'0,"-7"-4"4883,5 11-4883,-10-5 2841,8-10-2841,13-5 1741,13-33-1741,5-5 0,3-4 0,0-2 0,1-1 0,-1-2 0,0 1 0,10 0 6717,-18 22-6717,-13 21 202,1 12-202,4 12 0,8-3 0,1-13 0,0-14 0,-11-12 0,-4-6 0</inkml:trace>
  <inkml:trace contextRef="#ctx0" brushRef="#br0" timeOffset="5761">12403 14020 8191,'3'3'0,"-1"2"5063,3 12-5063,-1 0 2818,4 0-2818,-5 13 1719,-5 10-1719,-3-4 0,-2 3 0,-3 0 0,-2 2 0,-3 11 0,0 0 0,0-11 0,1-2 0,5-3 0,0-4 0,0 7 6784,13-21-6784,1-10 0,4-10 0,0-3 0,7-11 0,-10 9 0,5-3 0</inkml:trace>
  <inkml:trace contextRef="#ctx0" brushRef="#br0" timeOffset="6132">12709 14054 8191,'-2'5'0,"1"1"5063,-8 5-5063,-5 5 0,-7 11 0,-17 12 919,15-18 1,-1 0-920,-3 3 0,-1-1 797,2-2 0,1-1-797,-7 10 6238,12-8-6238,17-9 0,26 0 0,12 2 0,-6-7 0,1-1 0,-2 0 0,-1 0 0,19 6 1243,-16 0-1243,-12 4 407,-10 0-407,-5-4 0,3-6 0,-5-4 0,3-5 0</inkml:trace>
  <inkml:trace contextRef="#ctx0" brushRef="#br0" timeOffset="6557">12991 14054 24575,'5'16'0,"-5"10"0,-6 28 0,-1-20 0,-1 1 0,-3 4 0,0 0-1584,-1 3 1,0-1 1583,-2-2 0,2-1 498,4-7 1,3 1-499,3 3 0,4-3 0,8-1 520,15-3-520,12-26 0,5-6 0,-7 4 0,2-1 0,-1-2 0,3-1 0,-2 1-225,3 3 1,-4-1 224,12-6 402,-11 6 1,-28-2 0,-1 3 0</inkml:trace>
  <inkml:trace contextRef="#ctx0" brushRef="#br0" timeOffset="10185">16116 13964 24575,'-9'-7'0,"-4"3"0,-3 15 0,-5 5 0,4 6 0,0 5 0,-1 0 0,0 6 0,-3 13 0,-1 8 0,2-1-647,5-10 1,1-2 0,2 3 646,1 0 0,1 4 0,2-1 0,2-2-667,3-2 0,3-3 1,4-1 666,2-1 0,4-2 0,2-2 0,9 12 0,4-5-121,6-10 1,0-5 0,8 8-1,-5-19 1</inkml:trace>
  <inkml:trace contextRef="#ctx0" brushRef="#br0" timeOffset="10765">16463 14408 8191,'-2'9'0,"1"4"5063,-1 7-5063,-2 5 2818,4 13-2818,-7-11 1719,7 0-1719,1-20 6784,11-15-6784,13-19 0,-8 5 0,0-1 0,1-3 0,0 1 0,12-15 0,-12 18 0,-5 21 0,-8 23 0,-1 14 0,-4 19 0,0-24 0,0-1 0,0 12 0,3-11 0,6-23 0,14-22 0,11-9 0,-14 2 0,0-2 0,1 3 0,-2 0 0,10-10 0,-10 21 0,-10 16 0,-4 10 0,-2 4 0,1-7 0,14-5 0,-10-6 0,6-6 0</inkml:trace>
  <inkml:trace contextRef="#ctx0" brushRef="#br0" timeOffset="10890">16952 14549 8191,'-10'3'0,"3"0"0</inkml:trace>
  <inkml:trace contextRef="#ctx0" brushRef="#br0" timeOffset="11040">16978 14352 8191,'-7'-5'0,"4"8"0,-1-1 0,4 6 0</inkml:trace>
  <inkml:trace contextRef="#ctx0" brushRef="#br0" timeOffset="11380">17023 14427 8191,'-3'13'0,"4"10"5063,0-2-5063,2 18 2818,-6-6-2818,2 6 1719,0-14-1719,5-11 6784,10-18-6784,12-29 0,-3 4 0,2-3 0,4-6 0,1-1-249,-1 3 0,-1 3 249,-8 8 0,-1 9 0,7 20 0,-15 29 0,-2-7 0,0 3 0,-1 1 0,0 1 0,5 5 0,1-3 0,4 5 0,-2-3 0,-12-33 0</inkml:trace>
  <inkml:trace contextRef="#ctx0" brushRef="#br0" timeOffset="11934">17512 14428 24575,'10'37'0,"0"0"0,-2-4 0,-3-1 0,-1-1 0,-3-2 0,-1 13 0,0-8 0,0-15 0,0-14 0,0-1 0</inkml:trace>
  <inkml:trace contextRef="#ctx0" brushRef="#br0" timeOffset="12090">17533 14266 9836,'5'-3'0,"-5"1"0,7 2 0</inkml:trace>
  <inkml:trace contextRef="#ctx0" brushRef="#br0" timeOffset="12560">17692 14414 8191,'1'17'0,"4"7"5063,-3 1-5063,3 7 2818,2 0-2818,-6 0 1719,2-11-1719,1-6 6784,2-18-6784,16-16 0,7-22 0,-10 18 0,1 0 0,1-2 0,-1 3 0,4 3 0,-6 23 0,-19 21 0,0 14 0,-7 1 0,4-7 0,2-6 0,10-29 0,13-14 0,17-17 0,-15 11 0,0-1 0,0 4 0,0 1 0,9-9 0,-12 18 0,-18 14 0,-1 15 0,-5-5 0,3 15 0,1-15 0,8-2 0,12-23 0,13-8 0,-12 3 0,0 2 0</inkml:trace>
  <inkml:trace contextRef="#ctx0" brushRef="#br0" timeOffset="12709">18361 14354 24575,'-5'14'0,"-1"3"0,5 3 0,-2-2 0,6 6 0,-1-10 0,3-2 0,-2-7 0,-1-1 0</inkml:trace>
  <inkml:trace contextRef="#ctx0" brushRef="#br0" timeOffset="12856">18476 14171 8191,'-5'-25'0,"0"5"0,4 11 0,-1 5 0</inkml:trace>
  <inkml:trace contextRef="#ctx0" brushRef="#br0" timeOffset="13231">18504 14310 8191,'6'-9'0,"13"5"4875,24-13-4875,-13 14 0,2 1 0,-1-1 0,1 1 0,23 6 2841,-27 4-2841,-19 0 1742,-23 11-1742,-3-4 0,-4 12 0,2 2 6714,6 2-6714,5-5 212,7-6-212,15-8 0,13-11 0,26-4 0,-18-5 0,5-4 0,-5 1 0,19 0 0,-13-2 0,0 1 0</inkml:trace>
  <inkml:trace contextRef="#ctx0" brushRef="#br0" timeOffset="13515">19033 14363 8191,'2'5'0,"4"-6"5063,14-4-5063,8-5 0,3-3 0,15-10 0,-18 11 0,-4-1 2818,-4-7-2818,-28 15 1719,-9 9-1719,-2 12 6784,0 3-6784,15 11 0,6-15 0,10 5 0,21-10 0,15 1 0,-12-5 0,-2-1 0</inkml:trace>
  <inkml:trace contextRef="#ctx0" brushRef="#br0" timeOffset="13883">19508 14378 8191,'2'-7'0,"-11"-7"5063,3 8-5063,-20-1 2818,-2 16-2818,-15 15 0,20-5 0,1 3 0,4 1 0,4 1 0,-3 24 1719,21-19-1719,16-13 6784,12-19-6784,4-16 0,-15 3 0,1-3 0,-1-6 0,-2-2 0,-2-3 0,-1-4-1190,3-7 1,-1-3 1189,-2-5 0,-2-1 0,4-2 0,-1 3 0,-4-1 0,-2 21 0,-1 80 0,-11-16 0,-2 6-338,2 0 0,-1 7 0,0 2 1,0-4 337,0 4 0,-1-1 0,3-2-589,2 0 0,2-1 0,0-3 589,-1 10 0,1-6 394,2-14 0,0-4 0,-2 0 0,-4-22 0</inkml:trace>
  <inkml:trace contextRef="#ctx0" brushRef="#br0" timeOffset="14724">20684 14361 24575,'-2'22'0,"2"4"0,12 9 0,-3-9 0,11-14 0,2-10 0,12-16 0,7-12 0,-8-6 0,0-3 0,-19 17 0,-10 6 0,-8 30 0,-1 12 0,6 3 0,11 1 0,23-20 0,10-6 0,10-17 0,-28 0 0,-1-3 0,5-11 0,-1-12 0,-23 22 0,1-7 0</inkml:trace>
  <inkml:trace contextRef="#ctx0" brushRef="#br0" timeOffset="15505">21286 13999 24575,'3'31'0,"-6"15"0,-2-9 0,-1 3 0,-3 5 0,0 3-2014,-5 5 1,-1 0 2013,2-6 0,2-1 0,1-7 0,1-2 818,2 10-818,12-23 751,23-33-751,6-18 0,-7 4 0,0-2 0,-2 1 0,-3 1 0,6-1 2085,-14 16-2085,-17 21 373,3 4-373,5-2 0,14-6 0,13-8 0,14-7 0,-12-3 0,0-2 0,-1 1 0,-1-2 0,-1-5 0,-2-2 0,4-6 0,-20-8 0,-15 18 0,-17-4 0,3 16 0,-8 4 0,13 10 0,8 3 0,5-1 0,16-1 0,4-3 0,16-5 0,-4-1 0,4 1 0,-16 1 0,-7 14 0,-11 2 0,-7 5 0,0-3 0,17-26 0,10-11 0,3-8 0,5-4 0,4-1 0,2 2 0,-1 0 0,0 2 0,-7 7 0,-4 4 0,4 10 0,-23 25 0,-4 9 0,-1 3 0,6 14 0,-3-14 0,1-5 0,7-14 0,-3-12 0,-5-5 0,-1-3 0</inkml:trace>
  <inkml:trace contextRef="#ctx0" brushRef="#br0" timeOffset="16388">23448 13796 12729,'-2'-2'0,"3"4"4664,-5 13-4664,9 20 0,0-6 0,1 3 0,1 9 0,-1 3 0,0 8 0,-1 2-454,-1 0 0,-3 0 454,-3-4 0,-1-1 500,3-6 0,-1-3-500,0 15 3227,2-20-3227,16-27 0,-13-6 0,10-9 0</inkml:trace>
  <inkml:trace contextRef="#ctx0" brushRef="#br0" timeOffset="16898">23801 13951 8324,'-14'1'0,"4"1"4505,-22 10-4505,-6 5 0,13-2 0,0 0 1434,-4 3 1,0 1-1435,5-2 0,3 0 1771,-5 8-1771,20-9 6467,21-4-6467,26-2 0,-10-3 0,2 0-259,5-1 1,2-1 258,-2 0 0,0 1-327,-7 0 0,-1 2 327,-2 1 0,-3 1 0,12 12 0,-10-3 0,-10 0 0,-8-11 0,-3 0 0,-2-6 0</inkml:trace>
  <inkml:trace contextRef="#ctx0" brushRef="#br0" timeOffset="18288">23610 13863 24575,'-11'-2'0,"-3"1"0,0 4 0,-1 6 0,-2 19 0,0 19 0,7-11 0,-1 4 0,-1 12 0,1 2-926,4-16 0,0 1 0,2 0 926,1 2 0,1 0 0,3-1 0,2 8 0,5-4 0,9-2 0,6-5 0,5-10 0,7-6 0,11-8 0,7-6 0,-2-4 0,4-4 0,0-5 0,-4 0 0,3-4 0,-9-3 0,-7-10 0,-8-2-186,-3 0 1,-4-3 185,-7-2 0,-4-3 0,-2-4 0,-3-3 0,-7-5 0,-4-1 0,0 2 0,-2 2 0,-5-1 0,-3 3 0,3 9 0,-1 4-112,-21-17 112,-3 16 0,15 14 0,1 5 0</inkml:trace>
  <inkml:trace contextRef="#ctx0" brushRef="#br0" timeOffset="18593">23760 14114 24575,'50'23'0,"-27"-10"0,2 3 0,4 6 0,4 4 0,-3-1 0,1 3 0,0 0-1015,-3 0 1,1 1-1,-2-2 1015,-3-3 0,-3-2 0,12 16 961,-6-17-961,-11-9 125,0-12 0,-10-1 0,2-2 0</inkml:trace>
  <inkml:trace contextRef="#ctx0" brushRef="#br0" timeOffset="19033">24449 14176 24575,'37'-13'0,"-2"4"0,-6 1 0,1 1 0,19 2 0,4 0 0,-13 9 0,-12-3 0,-9 4 0,-14-4 0,-1 1 0</inkml:trace>
  <inkml:trace contextRef="#ctx0" brushRef="#br0" timeOffset="19224">24528 14292 8191,'2'7'0,"11"-3"5063,9-2-5063,9-3 0,3-2 0,13-2 0,6-1 0,-32 2 0</inkml:trace>
  <inkml:trace contextRef="#ctx0" brushRef="#br0" timeOffset="19781">25006 14165 24575,'26'-5'0,"4"3"0,2-1 0,1 0 0,6 2 0,-14-3 0,-9 4 0,-8 0 0</inkml:trace>
  <inkml:trace contextRef="#ctx0" brushRef="#br0" timeOffset="19969">24993 14298 8191,'18'-1'0,"-7"-1"5063,26-6-5063,-19 4 704,14 1 1,-21 3-1,4 0 1</inkml:trace>
  <inkml:trace contextRef="#ctx0" brushRef="#br0" timeOffset="20954">25586 13990 24575,'-1'28'0,"-1"1"0,3 14 0,1 4 0,0-10 0,0 2 0,0-1-814,1 0 1,-1 1 0,0-4 813,-1-2 0,-1-5 0,-1 11 779,-2-31-779,7-39 0,6-21 0,-1 15 0,1-3-764,1-7 0,0-5 0,2 3 764,6 0 0,2 4 0,-6 9 0,1 5 0,21-7 0,-15 32 1082,1 22-1082,-5 13 0,-1 11 0,-7 0 0,-1-1 2871,-9-14-2871,-4-5 0,-5-6 0,-11-6 0,-19 3 0,13-6 0,-3-1 0,-5 0 0,-1-2 0,2 1 0,2-1 0,-15-7 0,23-4 0,15 2 0,8-1 0</inkml:trace>
  <inkml:trace contextRef="#ctx0" brushRef="#br0" timeOffset="21389">26005 13732 24575,'4'-9'0,"4"2"0,6 8 0,12 16 0,10 14 0,-12-1 0,1 4 0,4 6 0,-1 3-1523,-10-8 1,-2 1 0,0 1 1522,-1 5 0,-1 2 0,-1 0 0,-3-3 0,-2 0 0,-2 1-236,-2 5 1,-2 1-1,-1-2 236,0-7 0,0-1 0,-4 1-120,-6 9 0,-4 0 0,-1-4 120,-3 2 0,-3-3 0,-1-8 0,-3 0 0,-2-6 0,-11-3 0,1-6 0,-10 9 0,5-14 0</inkml:trace>
  <inkml:trace contextRef="#ctx0" brushRef="#br0" timeOffset="58395">21191 12275 24575,'0'-12'0,"1"-2"0,6-10 0,5-7 0,7-16 0,-9 20 0,0-1 0,4 0 0,1 1-390,-3 0 1,0 1 389,4 1 0,2 1 0,1 1 0,2 2 0,-2 0 0,2 2 0,4-1 0,0 0 0,14-13 0,-18 15 0,1 1 0,15-15 0,1 4 0,-1 0 0,-2 5 192,-1 2-192,-2 5 0,14-4 0,-11 3 0,5 0 0,-10 5 0,-11 3 0,4 2 0,-6 2 587,0-4-587,7 2 0,-5-2 0,4 3 0,-6 2 0,1 2 0,-5 2 0,3 2 0,-2 4 0,3 0 0,14 6 0,-4-1 0,19 5 0,-10 6 0,5 2 0,-9 2 0,-2-1 0,0 1 0,-5-2 0,7 8 0,-8-7 0,-2 9 0,1-9 0,3 8 0,0-8 0,5 11 0,-12-13 0,0-1 0,-1 1 0,0 6 0,12 9 0,-15-8 0,4-2 0,4 11 0,0-3 0,1-1 0,-2-2 0,5-2 0,1 7 0,-1-1 0,1 0 0,0 5 0,-5-6 0,8 4 0,-8-5 0,9 3 0,1-1 0,-4 0 0,-5-12 0,0 0 0,8 15 0,-7-14 0,-1-2 0,3 7 0,3-1 0,-6-6 0,6 2 0,-8-7 0,7 5 0,-11-11 0,2 4 0,-3-6 0,-3-1 0,5 7 0,-9-6 0,10 5 0,-7-8 0,4 0 0,0-2 0,0 0 0,0-3 0,0 2 0,1-5 0,13 3 0,-11-6 0,18-1 0,-13-3 0,14-1 0,1-1 0,7-1 0,-1 1 0,1 0-632,-1-1 632,8 1 0,-6-5 0,-18 9 0,0-1 0,18-12 0,-19 10 0,1 0 0,8-3 0,0-1 0,-8 3 0,0 1 0,8-2 0,-2 1 0,4 1 0,-2-1 0,-6 1 0,0 0 0,-7 1 0,5-4 0,-11 4 632,5-4-632,-11 6 0,0-2 0,-1-1 0,-4-1 0,4 1 0,0-8 0,-1 7 0,6-9 0,-7 9 0,10-7 0,-9 6 0,9-5 0,-10 5 0,3 2 0,3-3 0,-1 2 0,3-7 0,-7 5 0,-1 0 0,-3 3 0,3-3 0,-1 3 0,1-4 0,-1 5 0,3-3 0,2-1 0,3 0 0,-4 1 0,0-1 0,-4 2 0,0 0 0,3 2 0,-2-2 0,6 0 0,-6 0 0,1-1 0,-7 5 0,-2 1 0</inkml:trace>
  <inkml:trace contextRef="#ctx0" brushRef="#br0" timeOffset="60448">25276 12395 8191,'2'2'0,"7"-10"5063,5 2-5063,9-16 2818,8 9-2818,2-12 0,12 1 0,-9 1 0,3 5 1719,-14 8-1719,20 12 6784,-22-1-6784,29 10 0,-12 2-614,-14-6 0,3 1 614,5 7 0,1 2 0,-2-1 0,-1 1 0,5 5 0,-2 1 0,-4 0 0,-1 2 0,-3-1 0,-1 0-380,-2 2 1,-1 1 379,-5-4 0,-1-1 0,8 9 0,-7-10 0,-13-12 0,-1-4 0,-4-1 0</inkml:trace>
  <inkml:trace contextRef="#ctx0" brushRef="#br0" timeOffset="62025">22175 11330 24575,'2'-9'0,"-2"0"0,-4 0 0,-3 6 0,0 3 0,0 11 0,7-1 0,6 4 0,6-11 0,-1-10 0,-2-2 0,-11-7 0,-3 7 0,-8 4 0,3 5 0,-4 8 0,4 20 0,5-11 0,16 11 0,13-29 0,-2 1 0,-8-18 0,-18 9 0,-13-1 0,5 30 0,-1-9 0,12 14 0,17-26 0,3-9 0,6-12 0,-17-3 0,-10 5 0,-11 10 0,-4 24 0,15-5 0,-3 7 0,13-14 0</inkml:trace>
  <inkml:trace contextRef="#ctx0" brushRef="#br0" timeOffset="62769">22495 11462 8191,'3'0'0,"-2"2"5063,12 3-5063,8 9 0,4 4 0,0 0 0,2 1 0,11 8 0,3 1 0,-4-3 0,-1-1 0,-5-1 0,-1 3 0,7 11 0,-2 3 1409,-8-8 0,-1 2-1409,3 6 0,1 3 0,-1-2 0,-2-4 0,0 0 573,-2-4 0,0 1 0,0 0-573,-1-2 0,-1 0 0,-1-2 0,2 2 0,-1 1 0,4 12 0,-3 0 0,-6 3 0,-4-1 0,-5-9 6784,-3-16-6784,-6-15 0,1-5 0,-5-10 0</inkml:trace>
  <inkml:trace contextRef="#ctx0" brushRef="#br0" timeOffset="63189">23245 12449 24575,'10'10'0,"22"10"0,-2-2 0,14 6 0,-22-13 0,1-15 0,-13-13 0,11-24 0,-16 14 0,0-1 0,6-7 0,-2 0 0,-5 3 0,-1 1 0,7-12 0,-10 21 0,0 18 0</inkml:trace>
  <inkml:trace contextRef="#ctx0" brushRef="#br0" timeOffset="67331">23737 12855 8191,'-5'-2'0,"3"-1"5063,-4-2-5063,2 5 2818,0 5-2818,2 4 1719,4 0-1719,0 0 6784,6 4-6784,-1-3 0,3 0 0,-1-1 0,-4-6 0,-1 1 0</inkml:trace>
  <inkml:trace contextRef="#ctx0" brushRef="#br0" timeOffset="68232">23762 13031 24575,'0'-16'0,"0"2"0,-4 5 0,-5-2 0,0 6 0,-8 3 0,7 4 0,-2 15 0,4 3 0,0 12 0,7 0 0,7-5 0,14-14 0,0-7 0,0-14 0,-6-3 0,-4-17 0,-3-6 0,-6-7 0,-4 13 0,-9 12 0,-6 19 0,2 18 0,1 5 0,-2 0 0,6 23 0,23-41 0,5-10 0,1-11 0,-6 1 0,-2-8 0,-12-1 0,-4 3 0,-3-2 0,-4 11 0,-1 10 0,-1 8 0,7 12 0,2 4 0,8-3 0,6-4 0,4-14 0,5-6 0,-4-4 0,-2-4 0,-7-2 0,-4 2 0,-2-3 0,-5 6 0,0 4 0,0 6 0,-4 11 0,7-3 0,1 4 0,4-11 0,3-2 0</inkml:trace>
  <inkml:trace contextRef="#ctx0" brushRef="#br0" timeOffset="73588">6930 12259 8191,'-9'-2'0,"19"-5"5063,4 2-5063,25-5 0,15 5 1224,-15 0 0,5 0-1224,8 2 0,4 0-262,-11 0 0,3 1 0,1 0 262,6 0 0,0 0 0,2 0 0,-12 1 0,0-1 0,1 1 0,0-1 0,2 2 0,-1 0 0,1 0 0,-1-1 0,-3 0 0,0-1 0,-1 0 0,0 1 0,11 1 0,-1-1 0,-2 2 0,-9 0 0,-1 1 0,-1 0 2166,14 0 0,-4 2-2166,-17 3 0,-3 0 0,22 3 0,-20-2 360,0-5-360,-1-3 3666,1-3-3666,-6-1 1301,-6-2-1301,-12 7 0,-8-2 0,-8 2 0,2-1 0,-2-3 0</inkml:trace>
  <inkml:trace contextRef="#ctx0" brushRef="#br0" timeOffset="90964">9487 12360 8191,'16'-7'0,"7"-2"2232,2-5 1,2-2-2233,1 2 0,0 1 0,-3-1 0,0 2 2888,13-5-2888,-18 14 1792,-9 13-1792,-7 2 6558,0 6-6558,-4-6 0,2-7 0,-2-1 0</inkml:trace>
  <inkml:trace contextRef="#ctx0" brushRef="#br0" timeOffset="91249">9682 12264 8191,'-15'11'0,"2"20"3936,6 17-3936,2-8 0,1 3 0,2 4 0,2-1 0,-1 1 0,2-1 0,4-3 0,5-3 0,0-9 0,4-5 1470,8-2 1,2-5-1471,22-3 463,2-13 0,-23-7 0,-11-3 1</inkml:trace>
  <inkml:trace contextRef="#ctx0" brushRef="#br0" timeOffset="91632">10064 12659 24575,'0'19'0,"-2"6"0,0 6 0,1 11 0,1 3 0,-1 4 0,1 0 0,2-8 0,0-5 0,2 1 0,-1-29 0</inkml:trace>
  <inkml:trace contextRef="#ctx0" brushRef="#br0" timeOffset="177384">12443 745 8191,'-21'2'0,"20"1"5063,27-10-5063,16 6 0,11 1 0,-6 5 2818,-17 4-2818,-7 18 1719,-22-3-1719,-17 17 0,-10 0 6135,-12-2-6135,-1 1 0,11-16 0,5-8 0,19-11 0,8-3 0,16 2 0,-1 2 649,2 6-649,-12 3 0,-4 9 0,-12 1 0,-2 7 0,-12 2 0,6-12 0,-2-2 0,12-16 0,1-2 0</inkml:trace>
  <inkml:trace contextRef="#ctx0" brushRef="#br0" timeOffset="177614">12793 691 24575,'0'26'0,"3"8"0,1 6 0,5 13 0,-8-5 0,0 5 0,-3-13 0,0-11 0,3-14 0,1-11 0</inkml:trace>
  <inkml:trace contextRef="#ctx0" brushRef="#br0" timeOffset="178097">12926 789 8191,'-9'-4'0,"24"1"5063,1 1-5063,29 6 2818,-12 1-2818,-1 5 1719,-12-1-1719,-9 1 6784,-7-1-6784,-4 0 0,-3 3 0,-4-2 0,-1 6 0,-2-8 0,8 4 0,3-7 0,8 3 0,0-1 0,-2 2 0,-6 10 0,-3 3 0,-15 17 0,3-6 0,-13 8 0,15-19 0,-1-4 0,11-14 0</inkml:trace>
  <inkml:trace contextRef="#ctx0" brushRef="#br0" timeOffset="180040">13573 860 24575,'14'3'0,"6"-6"0,9 4 0,3 1 0,-4-4 0,1-1 0,21 3 0,2 0 0,-21 2 0,1 1 0,13-3 0,-3 1 0,-2 3 0,-12-2 0,-9-4 0,-14 4 0,-1-4 0</inkml:trace>
  <inkml:trace contextRef="#ctx0" brushRef="#br0" timeOffset="180313">14021 802 8191,'3'0'0,"2"1"5063,12-1-5063,7 4 2818,-9 3-2818,2 2 1719,-9 10-1719,-5 3 6784,-2 3-6784,-9 5 0,1-11 0,-5 5 0,8-15 0,-1-1 0</inkml:trace>
  <inkml:trace contextRef="#ctx0" brushRef="#br0" timeOffset="180988">14840 795 8191,'-14'1'0,"13"1"5063,26-4-5063,17 2 0,-12 2 0,1 1 0,24 2 0,-8 8 0,-18 0 2818,-14 10-2818,-17 3 0,-18 14 0,-9 3 0,9-18 0,-1 1 0,-3 0 0,1 0 684,2-3 1,1 0-685,-16 19 6610,18-18-6610,13-4 0,27-7 0,6-7 0,26 3 0,-12-6 0,3-2 0,-23 3 0,-7-4 0,-11 0 0</inkml:trace>
  <inkml:trace contextRef="#ctx0" brushRef="#br0" timeOffset="260880">19163 860 8191,'-9'9'0,"2"4"5063,2 14-5063,7 19 0,0-15 0,2 1 946,3 6 0,2 1-946,-1-4 0,0-1 851,0-2 0,0-2-851,7 10 6316,-7-10-6316,-2-16 0,-3-6 0,-3-4 0</inkml:trace>
  <inkml:trace contextRef="#ctx0" brushRef="#br0" timeOffset="261155">19258 838 24575,'2'8'0,"7"18"0,0 10 0,1 5 0,-2-6 0,0 2 0,-1 1 0,0 3 0,0-3 0,1-2 0,-1-1-1201,-1 3 0,0-1 1201,12 11 767,-10-13-767,-1-16 0,-5-14 0,-2-1 0</inkml:trace>
  <inkml:trace contextRef="#ctx0" brushRef="#br0" timeOffset="261671">19040 872 8191,'-10'-2'0,"5"-2"5063,9-5-5063,13-4 2818,11-7-2818,11 5 0,10 6 859,-22 12 1,0 5-860,0 5 0,-1 5 0,-3 0 0,-2 4 0,-5 2 0,-3 0 0,9 16 6784,-12-8-6784,-3-12 0,-9-4 0,-6 4 0,-13 4 0,-7 10 0,-9-1 0,5-2 0,10-4 0,9-10 0,31 4 0,12-14 0,-1-2 0,4-3 0,1-6 0,1-3 0,3 1 0,1 0 0,0-2 0,-2 0 0,-8 5 0,-1 0 0,13-2 0,-26 5 0,-11 0 0</inkml:trace>
  <inkml:trace contextRef="#ctx0" brushRef="#br0" timeOffset="262040">19501 728 24575,'23'3'0,"5"-1"0,19-2 0,-7 0 0,-8 8 0,-16 1 0,-14 23 0,-6-11 0,-1 6 0,7-18 0,15-12 0,12-7 0,-4-2 0,3 0 0,1 1 0,-2 1 0,14-7 0,-14 8 0</inkml:trace>
  <inkml:trace contextRef="#ctx0" brushRef="#br0" timeOffset="262855">20320 974 24575,'38'-13'0,"-9"6"0,2-1 0,7-3 0,2 0 0,9-3 0,2 0-1442,-8 4 1,0 1 1441,-4-2 0,-3 1 228,0 2 0,-14 3 1,-18 3-1</inkml:trace>
  <inkml:trace contextRef="#ctx0" brushRef="#br0" timeOffset="263091">20707 808 24575,'14'0'0,"8"0"0,3 7 0,0 0 0,-3 9 0,-10 5 0,-4-2 0,-3 4 0,-3-9 0,-4-2 0,2-7 0,-2-1 0</inkml:trace>
  <inkml:trace contextRef="#ctx0" brushRef="#br0" timeOffset="263391">21179 623 24575,'10'12'0,"-1"8"0,1 12 0,-5 15 0,3 7 0,-7 1 0,4-2 0,-3-5 0,-1-22 0,2-4 0</inkml:trace>
  <inkml:trace contextRef="#ctx0" brushRef="#br0" timeOffset="263616">21282 605 24575,'2'13'0,"3"14"0,3 13 0,-3-13 0,0 0 0,0 1 0,0-1 0,-2 4 0,-1-2 0,6 13 0,-7-4 0,2-18 0,-3-11 0,0-5 0</inkml:trace>
  <inkml:trace contextRef="#ctx0" brushRef="#br0" timeOffset="264047">21200 678 8191,'-1'-4'0,"12"-6"4977,24 2-4977,13-5 0,-17 10 0,0 0 0,23-1 0,-7 11 2828,-15 0-2828,-14 9 1730,-6 5-1730,-8-2 6752,-4 11-6752,-6-12 97,-10 9-97,-2-6 0,-12 5 0,-2 4 0,4-8 0,7-1 0,16-7 0,7-6 0,16 0 0,10-6 0,6-2 0,11-4 0,-12 3 0,-1-6 0,-16 6 0,-8-1 0</inkml:trace>
  <inkml:trace contextRef="#ctx0" brushRef="#br0" timeOffset="264279">21649 367 9148,'6'16'0,"1"17"1968,0 4 0,0 2-1968,-2-8 0,1-1 1419,1 9 1,-1-4-1420,1-7 0,-3-12 0,-2-12 0</inkml:trace>
  <inkml:trace contextRef="#ctx0" brushRef="#br0" timeOffset="265855">19981 2072 8191,'-1'3'0,"5"3"5063,3 24-5063,5 7 0,2 7 0,-6-2 0,0 3 0,0 0 102,2-1 0,0-1 0,-1 2-102,-1 5 0,0 1 0,-2 0 0,-3-6 0,-1 0 0,-1-2 374,0 11 0,-2 0-374,0-10 0,-1 1 0,-1-2 0,-3 7 0,0-2 0,0-1 0,1-1 0,1 0 0,1-1 2005,3-3 1,0-1-2006,0-6 0,1 0 0,4 5 0,0 1 0,-4-5 0,-1-1 0,3 7 0,-1-1 0,-1-2 0,-2-1 0,-1-3 0,0-1 0,1 1 0,1-2-276,-1 22 276,2-8 2692,3-9-2692,-1-13 2064,-3-5-2064,3-7 1377,-3-4-1377,2 0 399,2 0-399,1 0 0,4 0 0,-2-2 0,5 0 0,2-5 0,9 1 0,9-3 0,15-5 0,-11 2 0,3 0-1244,3 0 1,2 0 1243,-8 0 0,2-1 0,1 0 0,3 2 0,0 0 0,2-1 0,1 0 0,0-2 0,2 1 0,7 0 0,1 0 0,1-1 0,-15 1 0,1-1 0,0 0 0,1 1-1139,3-1 1,1 0-1,0 0 1,0-1 1138,-1-1 0,0-1 0,-1 0 0,1 0 0,1 1 0,0 0 0,0 1 0,0-2-713,-5 0 1,0-2 0,0 0-1,-1 1 713,13 0 0,-1 1 0,-2-1-417,-8-1 1,-2-1-1,-2 2 417,12-1 0,-4 2 645,-16 2 1,-7 0-646,-9 2 900,-15 4 1,-15 0 0,11 0 0</inkml:trace>
  <inkml:trace contextRef="#ctx0" brushRef="#br0" timeOffset="266896">20901 2528 8191,'-14'-3'0,"3"12"5063,6 2-5063,7 6 2818,3-6-2818,4-9 1719,1-9-1719,-4-1 6784,-2-5-6784,-7 4 0,-7 4 0,2 3 0,-4 7 0,2 5 0,4 4 0,5-4 0,4-6 0,2-5 0,-3-3 0</inkml:trace>
  <inkml:trace contextRef="#ctx0" brushRef="#br0" timeOffset="267292">21105 2454 8191,'-7'-2'0,"0"11"5063,0-2-5063,1 10 2818,8-10-2818,3-5 1719,2-4-1719,-2-9 6784,-3-3-6784,-4 1 0,-3 6 0,-2 8 0,0 9 0,2 0 0,4 3 0,2-8 0,1-1 0</inkml:trace>
  <inkml:trace contextRef="#ctx0" brushRef="#br0" timeOffset="267694">20986 2933 24575,'-11'2'0,"2"2"0,7 7 0,4-3 0,6-2 0,18-26 0,-13-2 0,9-7 0,-18 10 0,-12 12 0,2 4 0,-8 9 0,6 5 0,3 2 0,4 0 0,6-8 0,5-1 0,-4-4 0,2 0 0</inkml:trace>
  <inkml:trace contextRef="#ctx0" brushRef="#br0" timeOffset="268013">21182 2779 8191,'-7'-1'0,"1"7"5063,4 2-5063,2 8 2818,7-8-2818,0-2 1719,6-9-1719,-2-8 6784,0-4-6784,-5 2 0,-11-1 0,-1 9 0,-7 2 0,6 7 0,1 3 0,3 2 0,3 0 0,1-4 0,1-1 0</inkml:trace>
  <inkml:trace contextRef="#ctx0" brushRef="#br0" timeOffset="269163">21473 2624 8191,'-7'-7'0,"0"6"5063,0 8-5063,2 3 2818,11-1-2818,1-13 1719,2-2-1719,-8-4 6784,-7 13-6784,4 5 0,-2 1 0,8-1 0</inkml:trace>
  <inkml:trace contextRef="#ctx0" brushRef="#br0" timeOffset="269613">21502 2915 8191,'-9'0'0,"0"0"5063,4-4-5063,-1-1 2818,-2 2-2818,2 4 0,2 2 0,7 1 0</inkml:trace>
  <inkml:trace contextRef="#ctx0" brushRef="#br0" timeOffset="270838">23495 2863 8191,'19'-13'0,"21"-1"1798,-6 1 1,4 1-1799,7 2 0,0 2 1043,-6-3 0,0 1-1043,-3 4 0,-3 0 496,14-7 0,-24 8 0,-16 3 0</inkml:trace>
  <inkml:trace contextRef="#ctx0" brushRef="#br0" timeOffset="271039">23872 2683 8191,'3'5'0,"2"-2"5063,26 11-5063,-13-3 2818,9 17-2818,-21-3 429,-3 14 1,-3-20 0,0 2 0</inkml:trace>
  <inkml:trace contextRef="#ctx0" brushRef="#br0" timeOffset="271964">24152 3257 8191,'13'-5'0,"0"4"5063,11-8-5063,7 4 0,23-4 1409,-25 1 0,5 1-1409,12-1 0,7 0 0,-2 0 0,-13 0 0,-1 0 0,3 0 220,3 0 1,4 0 0,0 1-1,-3 0-220,3-2 0,-2 1 0,0 0 813,2-2 1,1 0-1,1-1-813,3 0 0,1 1 0,0-1 0,-12 3 0,1 0 0,-1 0 0,1-1 0,0 0 0,-1 0 0,1-1 0,1 1 0,1 1 0,1 0 0,0 0 0,0-1 0,-3 0 0,0-1 0,0 0 0,0 1 0,-1 1 0,1 1 0,0 1 0,-1 0 0,10-3 0,-1 1 0,0 1 0,-4 2 0,-1 1 0,0 0 0,-4 2 0,-1-1 0,0 1-634,-2 1 1,0-1-1,-1 0 634,16-1 0,0 1 0,1 1 0,-2 0 0,-2-1 0,0-1-589,-1 0 0,0 1 589,-6 1 0,-2 1 0,-2-3 0,-1 1 397,-4 1 1,0 2-398,21-1 3343,-15 0-3343,-14 2 2321,-13-2-2321,-16 0 0,5-1 0,-9-2 0</inkml:trace>
  <inkml:trace contextRef="#ctx0" brushRef="#br0" timeOffset="274122">24956 3083 8191,'-9'-7'0,"-1"10"5063,1 11-5063,3 5 2818,5 5-2818,9-15 1719,0-3-1719,3-14 6784,-4-4-6784,-3-1 0,-4 0 0,-12 8 0,3 4 0,-8 6 0,8 1 0,4 3 0,9-1 0,5-9 0,8-2 0,-7-4 0,-2 2 0</inkml:trace>
  <inkml:trace contextRef="#ctx0" brushRef="#br0" timeOffset="274513">25010 3060 8191,'-7'1'0,"4"6"5063,2 7-5063,4 3 2818,8-5-2818,-3-4 1719,8-8-1719,-6-5 6784,1-6-6784,-6 1 0,-3-3 0,-6 4 0,-1 4 0,-4 1 0,2 8 0,-1 1 0,5 4 0,3 0 0,8-4 0,2-3 0,6-5 0,-8-4 0,-2 0 0,-8 4 0,-1-1 0,-1 6 0</inkml:trace>
  <inkml:trace contextRef="#ctx0" brushRef="#br0" timeOffset="274854">25215 3027 8191,'-6'-7'0,"-1"7"5063,0 3-5063,5 9 2818,2-2-2818,7-1 1719,4-5-1719,2-10 6784,1 1-6784,-6-5 0,-4 1 0,-11-1 0,-3 7 0,-11 8 0,8 3 0,1 6 0,14-9 0,-1-1 0,3-4 0</inkml:trace>
  <inkml:trace contextRef="#ctx0" brushRef="#br0" timeOffset="275289">24694 3126 24575,'-5'4'0,"-1"0"0,3 9 0,2 5 0,3-6 0,5 0 0,2-14 0,6-10 0,-5-2 0,1-3 0,-11 5 0,-8 7 0,2 5 0,-4 8 0,7 2 0,0 3 0,7-6 0,1-3 0,8-4 0,0-6 0,5-3 0,-9 3 0,-1 0 0</inkml:trace>
  <inkml:trace contextRef="#ctx0" brushRef="#br0" timeOffset="276354">26712 2799 8191,'-7'-6'0,"0"1"5063,-6 5-5063,2 7 2818,-3 8-2818,8 2 1719,8-5-1719,15-11 6784,4-11-6784,8-17 0,-15 9 0,-1-4 0,-17 15 0,-1 2 0,-8 6 0,0 14 0,0 5 0,5 12 0,7-7 0,16-5 0,5-12 0,12-11 0,-11-3 0,-3-6 0,-14 3 0,-2 4 0,-2 1 0</inkml:trace>
  <inkml:trace contextRef="#ctx0" brushRef="#br0" timeOffset="277538">28427 2711 8191,'7'-3'0,"33"-6"1710,-14 2 1,4-1-1711,19-3 0,5 0 0,-16 3 0,0 0 0,1 0 0,8-1 0,1 1 0,1 0 0,4 1 0,0 1 0,1-1 0,-13 2 0,1 0 0,0 1 0,-1 0 0,12 1 0,0 1 0,0 0 0,2-2 0,0 0 0,0 0 0,-4 3 0,-1 1 0,2 0-39,2-2 0,1 0 1,0 0 38,-2 2 0,0 1 0,0-2 0,1 0 0,1-1 0,2 0 0,-11 0 0,3 1 0,1 0 0,-1-1 0,-3 1 0,0-1 0,-2 0 0,-1 0 0,2 0 0,-1 1 0,3-1 0,-1 1 0,0 0 0,-4 1 0,8 1 0,-3 1 0,-1 0 218,-3-1 0,0-1 1,0 1-219,0 2 0,0 1 0,-1-1 1909,12-2 1,0 0-1910,-13 1 0,0 0 0,-4-1 0,-5-2 0,-3 0 0,5 1 0,-7-1 0,-19-2 0,-4 3 0</inkml:trace>
  <inkml:trace contextRef="#ctx0" brushRef="#br0" timeOffset="278400">29059 2533 8191,'-6'-2'0,"-1"2"5063,2 4-5063,-2 7 2818,9-1-2818,-3 2 1719,6-3-1719,1-4 6784,5-7-6784,-2-7 0,-1-3 0,-10-4 0,-7 10 0,-6 1 0,-5 16 0,6 8 0,0 3 0,12 2 0,8-12 0,6-4 0,5-8 0,0-6 0,-7 2 0,-3-1 0</inkml:trace>
  <inkml:trace contextRef="#ctx0" brushRef="#br0" timeOffset="279075">29771 2550 24575,'-9'-1'0,"-2"11"0,7-1 0,2 5 0,19-6 0,5-12 0,9-1 0,-2-15 0,-11 6 0,-10-1 0,-11 10 0,-24 7 0,10 4 0,-7 6 0,24-6 0,29-7 0,-15 0 0,14-3 0</inkml:trace>
  <inkml:trace contextRef="#ctx0" brushRef="#br0" timeOffset="279517">30594 2509 8191,'-9'0'0,"0"0"5063,2 7-5063,2-1 2818,5 3-2818,5-2 1719,2-2-1719,5-6 6784,2-4-6784,-3-7 0,-10-1 0,-9 7 0,-9 4 0,-3 15 0,7 0 0,6 4 0,13-6 0,27-11 0,8-12 0,-3 3 0,-1-1 0,0-6 0,4 6 0</inkml:trace>
  <inkml:trace contextRef="#ctx0" brushRef="#br0" timeOffset="279874">31147 2399 24575,'-12'9'0,"6"-2"0,-1 24 0,10-13 0,1 2 0,7-11 0,3-5 0,-1-8 0,0-1 0,-8-8 0,-5 5 0,-5-3 0,-8 9 0,0 2 0,-5 9 0,9-5 0,0 4 0</inkml:trace>
  <inkml:trace contextRef="#ctx0" brushRef="#br0" timeOffset="281008">25201 4286 8191,'3'5'0,"9"-1"4493,26-9-4493,-6 2 0,4 0 0,15-5 0,5-1 0,-10 1 0,2 0 0,2-2-374,-5 2 1,2-2-1,0 0 1,2-1 373,-7 1 0,2 0 0,0-1 0,0 0 0,1 0 0,3-1 0,0 1 0,1-1 0,1-1 0,4 0 0,-7 1 0,2 0 0,2 0 0,2-1 0,0 0 0,0 0 0,-3 1 0,-1 1 0,3-1 0,-3 2 0,0-1 0,-1 2 0,1-2 0,3 1 0,-5-1 0,2 0 0,2 0 0,0 0 0,0-1 0,-2 2 0,-2 1 0,-3 1 0,6 0 0,-4 2 0,-2 1 0,-1 1 0,0-2 0,8 0 0,-2-1 0,0 1 0,-2 1 621,10-1 0,-1 2 0,-3 1-621,-8 0 0,-1 1 0,-3 0 0,10 1 0,-4 1 0,-14 0 0,-5 1 0,7 3 4437,-24-8-4437,-15 3 0,-2-3 0,-2 4 0</inkml:trace>
  <inkml:trace contextRef="#ctx0" brushRef="#br0" timeOffset="281798">25971 4216 8191,'-14'-3'0,"2"-2"5063,3 2-5063,1 9 2818,6 1-2818,2 6 1719,7-4-1719,0-5 6784,2-8-6784,-4-5 0,-1-1 0,-10-6 0,0 8 0,-5-1 0,2 11 0,7 7 0,2 1 0,11 1 0,-5-7 0,2-1 0</inkml:trace>
  <inkml:trace contextRef="#ctx0" brushRef="#br0" timeOffset="282163">26243 4106 24575,'-12'9'0,"6"5"0,-1 25 0,12-13 0,4 0 0,12-18 0,-2-11 0,2-6 0,-10-2 0,-6-1 0,-7 3 0,-3 4 0,-4 5 0,4 5 0,5 2 0,9-3 0,-4-2 0,3-2 0</inkml:trace>
  <inkml:trace contextRef="#ctx0" brushRef="#br0" timeOffset="282722">27272 3927 8191,'-24'-3'0,"6"0"5063,-2 1-5063,11 5 2818,7 0-2818,24 1 1719,-11-3-1719,12-7 6784,-23-1-6784,-5 2 0,-7 4 0,-2 6 0,-1 7 0,6 2 0,12 1 0,3-6 0,2-4 0,-4-5 0</inkml:trace>
  <inkml:trace contextRef="#ctx0" brushRef="#br0" timeOffset="283096">26824 4043 24575,'-11'2'0,"2"2"0,6 3 0,6-2 0,11-11 0,16-24 0,-12 9 0,2-11 0,-23 29 0,-4 7 0,2 4 0,7 3 0,-1-7 0,3-2 0</inkml:trace>
  <inkml:trace contextRef="#ctx0" brushRef="#br0" timeOffset="283522">27995 3878 8191,'4'3'0,"17"0"5063,-11 4-5063,13-6 2818,-22-8-2818,-2 0 1719,-8 2-1719,0 3 6784,0 4-6784,0 3 0,4-2 0,1 1 0</inkml:trace>
  <inkml:trace contextRef="#ctx0" brushRef="#br0" timeOffset="284477">27685 3871 8191,'-4'-5'0,"1"5"5063,-3 5-5063,1 4 2818,3 0-2818,7-2 1719,9-10-1719,-3 0 6784,-1-11-6784,-26 7 0,6 6 0,-10 2 0,13 7 0,4-1 0,2-2 0,3-1 0</inkml:trace>
  <inkml:trace contextRef="#ctx0" brushRef="#br0" timeOffset="341570">9971 16206 8191,'-6'0'0,"5"9"5063,1 5-5063,9 31 0,-4-11 0,0 2 453,-2 13 1,0 2-454,2 3 0,0 0 0,-4-3 0,0-3 891,3-11 1,0-4-892,-1 9 5869,12-38-5869,3-30 0,-4 3 0,1-5 0,6-21 0,-1 1 0,-8 20 0,0 2 0,4-8 0,-2 14 2468,-5 38-2468,2 29 0,-4-16 0,1 1 0,-1 0 0,1-1 0,9 16 294,7-28-294,1-25 0,6-21 0,-11 2 0,0-3 0,-4 0 0,-1-1 0,0-9 0,-2-1-86,-2 3 1,-2 3 0,-3-10 0,-1 9-1</inkml:trace>
  <inkml:trace contextRef="#ctx0" brushRef="#br0" timeOffset="341937">10597 16608 8191,'9'-6'0,"13"-9"2291,-2-4 1,1-3-2292,11-13 1437,-12 10 1,-5-1-1438,-13-7 1778,-8 13-1778,-4 7 6603,-7 28-6603,-9 13 0,9 3 0,-2 6 0,3-1 0,1-2 0,3 2 181,0 2 1,0 4 0,9-7-182,26 12 0,-2-29 0,7-6 0,8-12 0,8-9 0,-1-1-439,-3-1 0,0-1 0,-1-1 0,-1 0 1,0 0-1,-4 0 0,-3-1 0,0 0 1</inkml:trace>
  <inkml:trace contextRef="#ctx0" brushRef="#br0" timeOffset="342512">11706 16409 24575,'-15'7'0,"-1"17"0,-3 14 0,15-6 0,3 4 0,-2-4 0,7 0 0,25 10 0,12-7 0,-6-18 0,2-5 0,1 4 0,-1-4 0,10-18 0</inkml:trace>
  <inkml:trace contextRef="#ctx0" brushRef="#br0" timeOffset="343097">12426 16379 8191,'-13'-5'0,"-4"0"5063,4 2-5063,-11 7 2818,-4 15-2818,-3 13 0,16-9 0,2 3 0,-2 15 1719,10-6-1719,13-17 6784,19-22-6784,6-8 0,-8-2 0,-1-1 0,13-13 0,-8 7 0,-13 14 0,-11 22 0,-1 14 0,-4 11 0,3-7 0,-1-6 0,15-15 0,5-24 0,26-13 0,-22 3 0,1-3 0,5 0 0,1 1 0,11-5 0,-11 13 0,-21 38 0,-13 8 0,4 16 0,-7 1 0,4-7 0,2-12 0,2-11 0,20-27 0,8-9 0,-9 3 0,1 0 0,18-2 0,-7 17 0,-14 35 0,0 11 0,-15-18 0,-1 0 0,8 20 0,-8-23 0,-1-10 0</inkml:trace>
  <inkml:trace contextRef="#ctx0" brushRef="#br0" timeOffset="343887">14238 16518 8191,'-10'-2'0,"-3"-3"5063,3 0-5063,-10 7 2818,10 6-2818,-6 21 0,12 11 0,0 8 0,12 5 0,9-20 0,22-10 0,-9-23 0,1-4 0,7 2 0,2-8 0</inkml:trace>
  <inkml:trace contextRef="#ctx0" brushRef="#br0" timeOffset="344508">14536 16529 8191,'-6'-7'0,"-1"2"5063,-2 7-5063,4 3 2818,-3 14-2818,7 16 0,-2 20 230,3-18 0,0 2-230,-2 3 0,-1 1 0,0 9 0,-1 0 0,-4-1 0,-1 0 0,-2 2 0,-1 0 0,0-10 0,0-2 2894,1-5 0,1-3-2894,-6 7 0,7-14 0,-1-17 0,-3-8 0,-17-26 0,8 6 0,0-1 0,-10-12 0,1 2 0</inkml:trace>
  <inkml:trace contextRef="#ctx0" brushRef="#br0" timeOffset="344847">14682 16789 24575,'25'-15'0,"5"-7"0,-8 4 0,-4-3 0,-18 8 0,-5 3 0,-10-1 0,-8 19 0,2 0 0,-4 20 0,18 12 0,7-14 0,23 12 0,10-35 0,14-4 0,0-14 0,-22 5 0,-4 2 0</inkml:trace>
  <inkml:trace contextRef="#ctx0" brushRef="#br0" timeOffset="345017">14871 16662 24575,'27'-6'0,"6"-2"0,14-6 0,1 0 0,-1-5 0,-19 5 0,-13 6 0,-11 4 0</inkml:trace>
  <inkml:trace contextRef="#ctx0" brushRef="#br0" timeOffset="345188">15039 16389 8191,'-9'1'0,"1"5"4590,13 27-4590,0-2 0,2 6 0,-1 11 0,-1 7 0,2-2 0,-1-10 0,0 0 0,0 0 479,1 10 0,-2 2 0,0-9 0,1 8 0,-1-27 0</inkml:trace>
  <inkml:trace contextRef="#ctx0" brushRef="#br0" timeOffset="345947">16652 16526 8191,'-9'-4'0,"-4"-4"5063,3 3-5063,-6 2 2818,-4 8-2818,-20 19 0,-4 6 0,18-8 0,2 0 0,2 4 1719,29 3-1719,36-25 0,-12 5 0,1 0 3392,4-3 0,-2 0-3392,11 9 0,-15 0 0,-28-3 0,-6 2 0,-14 2 0,2-1 0,-8-10 0,11-4 0,0-19 0,8 10 0,2-6 0</inkml:trace>
  <inkml:trace contextRef="#ctx0" brushRef="#br0" timeOffset="346113">16734 16488 24575,'43'-20'0,"-17"7"0,-1 1 0,16-7 0,-2 1 0,-23 11 0,-9 4 0</inkml:trace>
  <inkml:trace contextRef="#ctx0" brushRef="#br0" timeOffset="346313">16848 16228 8191,'-1'20'0,"7"19"1638,-2-3 0,-1 5-1638,2 8 0,0 1 0,-2 4 0,-1 0 0,-2-3 0,1-2 1157,3-9 0,1-4-1157,2 11 0,-2-24 0,0-16 0</inkml:trace>
  <inkml:trace contextRef="#ctx0" brushRef="#br0" timeOffset="346680">17132 16560 24575,'2'16'0,"3"12"0,-1-1 0,2 5 0,-1-12 0,6-12 0,9-11 0,8-15 0,7-10 0,-2-9 0,-11 8 0,-9 15 0,-10 15 0,-3 19 0,2-1 0,6 2 0,4-12 0,19-9 0,9-14 0,-13 6 0,0-5 0</inkml:trace>
  <inkml:trace contextRef="#ctx0" brushRef="#br0" timeOffset="346906">17633 16437 8191,'-9'2'0,"-4"13"5063,4 4-5063,1 13 2818,8 0-2818,3-7 1719,9-4-1719,7-12 6784,13-8-6784,14-16 0,2-5 0,-15 4 0,-12 3 0</inkml:trace>
  <inkml:trace contextRef="#ctx0" brushRef="#br0" timeOffset="347130">18025 16012 24575,'-8'-1'0,"0"5"0,7 30 0,-6 14 0,6-8 0,1 3 0,-3 0 0,1 0-1122,3 3 1,2-1 1121,0-6 0,0-1 0,2-4 0,1 0 0,-1-3 0,0-1 0,4 18 0,-4-17 0,-1-17 0</inkml:trace>
  <inkml:trace contextRef="#ctx0" brushRef="#br0" timeOffset="347415">18145 16509 8191,'-4'-7'0,"1"-1"5063,-16 8-5063,10-1 2818,-11 13-2818,10-5 1719,2 10-1719,5-8 6784,1 8-6784,8-10 0,9 5 0,7-9 0,9-3 0,8-1 0,-6-3 0,-1 7 0,-12 0 0,-11 0 0,-5-1 0</inkml:trace>
  <inkml:trace contextRef="#ctx0" brushRef="#br0" timeOffset="348040">19404 16377 8191,'5'12'0,"0"2"5063,7 16-5063,-7-1 0,-1 3 704,5 15 1,-4 4-1,-5-37 1</inkml:trace>
  <inkml:trace contextRef="#ctx0" brushRef="#br0" timeOffset="348191">19420 16192 8191,'-9'-3'0,"1"0"0</inkml:trace>
  <inkml:trace contextRef="#ctx0" brushRef="#br0" timeOffset="348472">19532 16294 24575,'16'48'0,"-4"0"0,2 5 0,-5-5 0,0-1 0,-4-19 0,9-23 0,8-33 0,7-17-231,-11 18 0,0 1 231,6-11 0,-2 22 0,2 30 0,0 13 0,4 14 0,-12-16 0,-5-8 0</inkml:trace>
  <inkml:trace contextRef="#ctx0" brushRef="#br0" timeOffset="349538">21204 15991 24575,'-5'8'0,"3"18"0,0 24 0,1-10 0,2 5 0,-1-9 0,0 3 0,0 0-2065,0 4 1,0 0 0,0 1 2064,-1-1 0,1 1 0,1-2 0,1 13 0,0-2 800,1-6 0,0-4-800,7 1 0,-4-15 0,-2-25 0</inkml:trace>
  <inkml:trace contextRef="#ctx0" brushRef="#br0" timeOffset="349872">21466 16422 8191,'-8'5'0,"-1"10"5063,-5 9-5063,7 20 0,7 4 0,6-8 2818,13-10-2818,25-37 1719,-9-6-1719,-10-2 0,-5-5 6784,-13-28-6784,-12 16 0,-19-6 0,-11 25 0,8 6 0,6 11 0,14-3 0,9 3 0</inkml:trace>
  <inkml:trace contextRef="#ctx0" brushRef="#br0" timeOffset="350097">21974 16427 8191,'-12'-5'0,"-2"0"5063,-3 16-5063,0 10 0,3 33 0,10-26 0,3 0 0,3 2 0,4-3 0,23 17 0,-4-30 0,1-3 0,3 2 0,5-8 0</inkml:trace>
  <inkml:trace contextRef="#ctx0" brushRef="#br0" timeOffset="350416">22311 16445 24575,'-40'-3'0,"0"10"0,30 12 0,-2 16 0,12-2 0,5-5 0,4-13 0,10-14 0,11-20 0,6-6 0,2-8 0,-15 14 0,-7 10 0,-9 17 0,5 10 0,-5 1 0,4 1 0,0-11 0,3-8 0,12-14 0,-14 7 0,4-6 0</inkml:trace>
  <inkml:trace contextRef="#ctx0" brushRef="#br0" timeOffset="350696">22606 15886 8191,'-2'9'0,"4"24"3953,4 19-3953,-1-14 0,1 3 0,-1 7 0,1 2 0,0 3 0,0 0 0,-3-5 0,0-1 0,3 2 0,-1-2 0,-3-14 0,1-3 734,7 17 1,-5-24 0,-1-15 0</inkml:trace>
  <inkml:trace contextRef="#ctx0" brushRef="#br0" timeOffset="351688">24108 16494 8191,'0'-13'0,"0"8"4764,4 23-4764,-3 25 0,-3-7 0,-2 4 1427,1 6 1,-2 1-1428,-3-2 0,0-3 0,4-11 0,1-5 1755,4-5-1755,19-51 0,8-22 0,-6 15 0,0-3 1470,2-3 1,3-3 0,-4 3-1471,-2 5 0,-3 5 299,6-2-299,-12 36 0,-10 27 0,2 12 0,-4 0 0,2-8 2299,13-20-2299,8-17 0,12-19 0,-12-3 0,-1 0 0,5 3 0,2 2 0,-24 48 0,3 14 0,-3 6 0,3-12 0,2-4 0,-3-18 0,7-7 0,16-21 0,-16 9 0,10-11 0</inkml:trace>
  <inkml:trace contextRef="#ctx0" brushRef="#br0" timeOffset="351783">24677 16589 24575,'9'9'0,"1"10"0,-11 3 0,4 3 0,-7-1 0,4-15 0,0-1 0</inkml:trace>
  <inkml:trace contextRef="#ctx0" brushRef="#br0" timeOffset="351938">24770 16360 8191,'-13'-8'0,"4"2"0,5 4 0</inkml:trace>
  <inkml:trace contextRef="#ctx0" brushRef="#br0" timeOffset="352247">24849 16411 8191,'0'17'0,"2"-3"5063,2 15-5063,-1-6 0,1 29 2818,-4-10-2818,0-2 1719,2-14-1719,1-25 6784,8-20-6784,6-14 0,-3 7 0,0 1 0,5 6 0,-2 10 0,-11 34 0,-5 7 0,4-10 0,0-3 0,5-17 0,4-3 0,-5-3 0,-1-1 0</inkml:trace>
  <inkml:trace contextRef="#ctx0" brushRef="#br0" timeOffset="352959">25174 16472 8191,'-1'4'0,"-2"2"5063,5 1-5063,-6 27 2818,1-16-2818,-1 16 1719,8-25-1719,1-5 6784,2-8-6784,2 1 0,10-14 0,3 5 0,26-16 0,0 8 0,-20 8 0,-1 0 0,9 1 0,-17 10 0,-15 7 0,-7 7 0,3-4 0,0 0 0,2-1 0,3 1 0,2-4 0,5-3 0,2-3 0,-5-1 0,-1 2 0</inkml:trace>
  <inkml:trace contextRef="#ctx0" brushRef="#br0" timeOffset="353580">25563 16522 24575,'-9'4'0,"4"1"0,3 4 0,7-4 0,5-6 0,23-10 0,9-10-239,-11 10 1,-1 1 238,12-6 0,-13 14 0,-26 12 0,-7 7 0,-4 0 0,4 0 0,9-10 477,8-11-477,14-14 0,2-2 0,11-3 0,-13 14 0,-2 4 0,-17 14 0,-6 5 0,-4-1 0,1 3 0,1-14 0,12-6 0,9-15 0,10-7 0,-3 8 0,-7 12 0,-16 20 0,-3 11 0,-6 0 0,4-1 0,2-11 0,6-7 0,0-4 0,1-6 0,-5 2 0</inkml:trace>
  <inkml:trace contextRef="#ctx0" brushRef="#br0" timeOffset="353896">26248 16494 8191,'-24'-24'0,"3"13"5063,7 5-5063,0 17 2818,8 9-2818,0-5 1719,4 4-1719,10-14 6784,4-3-6784,11-10 0,0 1 0,-4 3 0,-7 10 0,-8 8 0,-1-1 0,4-2 0,0-9 0,6-5 0,-8-1 0,3-1 0</inkml:trace>
  <inkml:trace contextRef="#ctx0" brushRef="#br0" timeOffset="354218">26527 16359 24575,'-9'2'0,"-1"1"0,1 3 0,2 1 0,3 2 0,4 0 0,2 0 0,8-2 0,8 2 0,8-6 0,-5 5 0,-4 4 0,-16 9 0,-4 15 0,-5 4 0,-6 7 0,4-1 0,-7-6 0,9-8 0,-4-16 0,6-12 0,2-5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28:11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13321 1038 8191,'35'-7'0,"1"-1"0,-7 3 0,4-1 1058,7 0 0,5-1 0,-3 1-1058,5 2 0,-2 1 1499,-6-2 0,-2 1-1499,-5 5 0,-3 1 0,4-6 0,-13 8 0</inkml:trace>
  <inkml:trace contextRef="#ctx0" brushRef="#br0" timeOffset="728">14081 1101 8191,'10'7'0,"-5"3"5063,3 7-5063,-7 11 0,-2 2 0,4-2 563,-3 3 1,0-4-1,0-17 1,0-3 0</inkml:trace>
  <inkml:trace contextRef="#ctx0" brushRef="#br0" timeOffset="915">14071 990 24575,'1'-6'0,"-2"1"0,5 7 0</inkml:trace>
  <inkml:trace contextRef="#ctx0" brushRef="#br0" timeOffset="2465">14594 1017 24575,'-12'-4'0,"1"1"0,-1-4 0,-2 7 0,0 0 0,-5 14 0,7-2 0,-8 21 0,9 1 0,1 6 0,9-8 0,5-14 0,8-8 0,8-11 0,20-17 0,-15 4 0,0-4 0,9-11 0,0-4 0,-8 4 0,0-2 0,-3 1 0,-1-9 0,-3 0 0,3-4 0,-6 2 0,-16-13 0,-4 24 0,-1 9 0,-4 19 0,-1 6 0,-5 10 0,4 13 0,-4 3 0,10 15 0,1 2 0,8-17 0,2 1-508,-1 0 0,1 1 508,5 3 0,4-2 0,0-9 0,3-2 0,22 17-410,6-20 410,7-15 0,-4-5 0,-23-6 0,1-4 0,21-14 0,-24 6 0,-3-2 0,10-24 0,-15 3 0,-15 10 0,-16 6 995,6 15-995,-7 5 431,4 21-431,2 13 0,6 12 0,4 0 0,10-8 0,3-14 0,8-13 0,11-16 0,10-14 0,-4-8 0,1-6 0,-20 22 0,-5 22 0,-10 18 0,-4 22 0,2-18 0,1 0 0,7-21 0,-1-10 0,17-13 0,-5-11 0,11-5 0,-8 7 0,-6 9 0,-10 19 0,-4 8 0,0 13 0,-1-4 0,6 1 0,2-6 0,-6-9 0,3 0 0</inkml:trace>
  <inkml:trace contextRef="#ctx0" brushRef="#br0" timeOffset="2632">15586 1028 8516,'3'1'0,"11"-2"5094,9 5-5094,22-4 0,-3-4 0,-9 3 0,-13-3 0</inkml:trace>
  <inkml:trace contextRef="#ctx0" brushRef="#br0" timeOffset="2835">15759 704 8191,'-9'17'0,"3"-3"4926,3 15-4926,-2 21 0,5-16 0,-1 3 0,-4 9 0,0 0 934,4-3 1,0-2-935,-2-4 0,1-4 465,6 10 1,-3-21 0,3-18 0</inkml:trace>
  <inkml:trace contextRef="#ctx0" brushRef="#br0" timeOffset="2981">15942 1099 8191,'-12'25'0,"2"-5"1265,9-7 1,0-8 0,3-1 0</inkml:trace>
  <inkml:trace contextRef="#ctx0" brushRef="#br0" timeOffset="3099">15979 901 24575,'0'0'0</inkml:trace>
  <inkml:trace contextRef="#ctx0" brushRef="#br0" timeOffset="3390">16236 769 24575,'-9'-11'0,"-2"8"0,0 20 0,0 20 0,4-11 0,0 3 0,2 1 0,0 1 0,2 3 0,0 0 0,0-2 0,2-1 0,2 0 0,2-1 0,1 17 0,5-19 0,-4-13 0,-1-11 0</inkml:trace>
  <inkml:trace contextRef="#ctx0" brushRef="#br0" timeOffset="3900">16164 1088 24575,'17'-5'0,"0"2"0,7 4 0,1 0 0,0 5 0,-5-3 0,-7 2 0,-6 5 0,-2-2 0,5 3 0,-4-9 0,7-2 0,-4-6 0,3-2 0,-2 0 0,3 1 0,-1 18 0,-4-1 0,8 26 0,-2 11 0,-6-10 0,0 2 0,0 4 0,0 1-1061,-1 4 0,-2 2 1061,-3-4 0,-3-1-519,-3-6 1,-2 0 518,-1-1 0,-4-2 0,-8-5 0,-2-3 0,6-2 0,-2-2-99,-8-3 1,-5-5 98,-19-7 0,0-4 0,3 3 0,9-11 0,-1 0 0</inkml:trace>
  <inkml:trace contextRef="#ctx0" brushRef="#br0" timeOffset="5050">17513 803 24575,'-9'2'0,"8"0"0,-6-2 0,8 4 0,-17 6 0,-1 13 0,-6 11 0,4 9 0,14-6 0,5 0 0,4 0 0,6-7 0,7-6 0,23-23 0,-10-5 0,1-3 0,4-4 0,0-1 0,0-3 0,0-2 0,0-4 0,-1 0 0,-7 3 0,-2-1 0,-1-3 0,-3-1 0,-1-5 0,-10 6 0,-10 9 0,-6 8 0,1 3 0,-4 6 0,-9 16 0,4 2 0,0 26 0,10-13 0,10 3 0,13-15 0,10-13 0,18-8 0,8-8 0,-24-3 0,-1-1 0,4 2 0,-7-6 0</inkml:trace>
  <inkml:trace contextRef="#ctx0" brushRef="#br0" timeOffset="5263">18229 620 8191,'-10'10'0,"5"-2"5063,0 8-5063,5 18 0,-5 14 1409,4-14 0,1 2-1409,-5 2 0,0 0 0,2 1 0,0-2 0,0-4 0,0-3 0,0 13 0,3-21 0,2-18 0</inkml:trace>
  <inkml:trace contextRef="#ctx0" brushRef="#br0" timeOffset="5466">18348 727 8191,'8'20'0,"-9"16"1947,4-4 0,-1 3-1947,-6 3 0,-2 0 1288,5-2 0,1-2-1288,0 14 0,1-19 0,5-21 0</inkml:trace>
  <inkml:trace contextRef="#ctx0" brushRef="#br0" timeOffset="6153">19266 865 8191,'-9'3'0,"31"-6"4143,22 2-4143,-7-6 0,4-1 0,-2 5 0,0-1 0,-7-3 0,-3-1 730,6 3 1,-20 1-1,-11 4 1</inkml:trace>
  <inkml:trace contextRef="#ctx0" brushRef="#br0" timeOffset="6359">19530 702 24575,'-5'26'0,"1"24"0,0-7 0,1 9 0,-1-2-1822,1-11 0,1-1 1,-1 1 1821,-1 13 0,-1 3 0,2-9 0,2-13 0,0-8 0,2 4 0,3-25 0</inkml:trace>
  <inkml:trace contextRef="#ctx0" brushRef="#br0" timeOffset="6570">19780 945 8191,'-6'17'0,"-4"7"5063,2 1-5063,0 7 2818,9-7-2818,8-6 1719,12-15-1719,17-26 0,-17 13 0,5-15 0</inkml:trace>
  <inkml:trace contextRef="#ctx0" brushRef="#br0" timeOffset="6760">19909 969 24575,'0'23'0,"0"16"0,0 16 0,2-18 0,1 2 0,-5 3 0,0 1 0,2 5 0,-2 1-1353,-5-2 1,-2-1 1352,3 1 0,-1-2-49,-2-9 1,-2-3 48,2-3 0,-1-4 0,-9-1 0,5-9 0,6-16 0</inkml:trace>
  <inkml:trace contextRef="#ctx0" brushRef="#br0" timeOffset="7212">20166 1012 8191,'10'24'0,"4"8"2526,-8 6 1,-2 4-2527,1-8 0,-1 2 0,-3 12 0,-1 6 0,-2-5 1409,-1-7 1,0-3-1410,0 15 0,0-5 0,-2-11 1720,3-26-1720,5-20 0,-4-26 0,5 1 0,1-3 0,-2-9 0,1-3 692,2 9 1,2-2 0,1 0-693,-1 2 0,0 0 0,1 1 0,7-14 0,2 4-113,-3 14 1,0 3 112,3-2 0,0 35 0,-14 18 0,3 20 0,-11 13 0,-1-11 0,-4 3 0,0-23 0,5-7 0,0-11 0</inkml:trace>
  <inkml:trace contextRef="#ctx0" brushRef="#br0" timeOffset="7536">20467 1117 8191,'13'-6'0,"16"-9"4816,3-9-4816,11-9 2848,-12-4-2848,-11 10 1750,-14 3-1750,-10 17 0,-26 40 0,6 6 3346,1-3 0,5 2-3346,16-7 0,7-3 0,3 5 69,31-12 1,-20-22-1,2-3 1</inkml:trace>
  <inkml:trace contextRef="#ctx0" brushRef="#br0" timeOffset="7838">20854 974 8191,'-18'17'0,"10"-4"5063,-7 11-5063,14-10 2818,6-4-2818,5-3 1719,8 0-1719,-4 1 6784,-4 5-6784,-10 7 0,-8 12 0,-3 1 0,-12 4 0,8-16 0,-7-7 0,17-10 0,1-4 0</inkml:trace>
  <inkml:trace contextRef="#ctx0" brushRef="#br0" timeOffset="56910">13206 2772 24575,'-1'5'0,"12"-5"0,24-1 0,20-7 0,-21 5 0,2 0 0,2-4 0,0-2 0,-3 1 0,0 0-361,0-1 1,-2 1 360,8-5 0,-12 8 0,-21 3 0</inkml:trace>
  <inkml:trace contextRef="#ctx0" brushRef="#br0" timeOffset="62366">14421 2735 10745,'1'7'0,"2"0"5020,-4 5-5020,3 2 2407,-2 10-2407,0-6 1383,-2 2-1383,1-7 5020,8-29-5020,4-12 0,1-2 0,1-2 0,-1 0 0,2 1 0,3 3 0,1 3 0,14-13 0,2 24 0,-2 14 0,-10 9 0,-6 0 0,-11-1 0</inkml:trace>
  <inkml:trace contextRef="#ctx0" brushRef="#br0" timeOffset="62658">14724 2692 24575,'15'-2'0,"-3"-3"0,1-3 0,-6-1 0,-5 0 0,-8 2 0,-5 0 0,-13 7 0,2 9 0,-2 11 0,12 22 0,9-1 0,16 8 0,8-17 0,29-13 0,-15-19 0,0-4 0,11 2 0,1-9 0</inkml:trace>
  <inkml:trace contextRef="#ctx0" brushRef="#br0" timeOffset="63066">15213 2559 8191,'-13'2'0,"-1"4"5063,-2 9-5063,-2 13 0,-5 19 0,7 1 2818,1-1-2818,19-20 1719,14-25-1719,10-19 0,11-23 0,-18 19 0,-2-3 3392,-2-6 0,-2-2-3392,1 0 0,-2-1 0,-7-2 0,-2 0 0,1 0 0,-2 2 0,-7-9 0,-5 36 0,3 31 0,5 5 0,1 3 0,2 2 0,2 0-855,6 0 1,2 0 854,-5-3 0,1-3 0,11 11 0,-2-12 0,-4-19 0,-4-4 0,-3-5 0</inkml:trace>
  <inkml:trace contextRef="#ctx0" brushRef="#br0" timeOffset="63416">15471 2604 8191,'3'10'0,"-4"1"5063,0 6-5063,1 15 2818,1-12-2818,5 6 1719,-1-18-1719,8-11 6784,9-15-6784,8-14 0,4-7 0,-9 8 0,-7 34 0,-13 12 0,6 24 0,-4-14 0,9-4 0,5-12 0,11-12 0,14-8 0,-20-3 0,-2-1 0,9 1 0,-10-4 0</inkml:trace>
  <inkml:trace contextRef="#ctx0" brushRef="#br0" timeOffset="63586">15888 2587 8191,'-6'0'0,"1"2"5063,-3 15-5063,2-2 2818,2 16-2818,1-6 1719,5-3-1719,1-3 6784,3-14-6784,5-4 0,11-14 0,-10 7 0,5-6 0</inkml:trace>
  <inkml:trace contextRef="#ctx0" brushRef="#br0" timeOffset="63759">16060 2548 8191,'-5'9'0,"5"-6"5063,8 1-5063,25-16 0,16-4 901,-15 3 1,1-2-902,-2 0 0,-2 0 0,8-3 0,-19 6 0</inkml:trace>
  <inkml:trace contextRef="#ctx0" brushRef="#br0" timeOffset="63970">16226 2286 8191,'-8'13'0,"2"10"5063,4 5-5063,2 19 0,0-17 0,0 1 0,0 4 0,0 0 1409,0 0 0,0-1-1409,0 15 1719,2-16-1719,2-25 0,-1-4 0,1-4 0</inkml:trace>
  <inkml:trace contextRef="#ctx0" brushRef="#br0" timeOffset="64099">16392 2543 8191,'0'12'0,"-1"8"5063,6-1-5063,-2 1 0,0-11 0,-1-5 0</inkml:trace>
  <inkml:trace contextRef="#ctx0" brushRef="#br0" timeOffset="64224">16438 2399 24575,'-7'6'0,"5"1"0,3-2 0,2-1 0</inkml:trace>
  <inkml:trace contextRef="#ctx0" brushRef="#br0" timeOffset="64735">16517 2445 8191,'-4'9'0,"1"4"5063,5 7-5063,2 5 2818,10 2-2818,-4-8 1719,4-13-1719,-5-9 6784,-1-17-6784,-3 5 0,0-5 0,-4 8 0,12 6 0,-2 4 0,10 5 0,-4 18 0,-4 0 0,-5 22 0,-4-16 0,-4-1 0,-2-21 0,20-50 0,2 6 0,1 5 0,2 2 0,7 6 0,-5 17 0,-9 31 0,-7 8 0,-1-5 0,2 3 0,-3 0 0,1-1 0,4-1 0,0-2 0,4 12 0,5-19 0,-15-13 0,2-4 0</inkml:trace>
  <inkml:trace contextRef="#ctx0" brushRef="#br0" timeOffset="65399">17540 2376 8191,'2'17'0,"4"0"5063,0 0-5063,5 1 2818,-4-1-2818,2 6 1719,-3-4-1719,-4 1 0,0-11 0,-4-5 0</inkml:trace>
  <inkml:trace contextRef="#ctx0" brushRef="#br0" timeOffset="65557">17529 2098 8191,'-9'0'0,"4"0"0,1 0 0</inkml:trace>
  <inkml:trace contextRef="#ctx0" brushRef="#br0" timeOffset="65874">17720 2267 24575,'2'22'0,"-1"6"0,5 4 0,-1 1 0,0 12 0,0-21 0,1-10 0,17-41 0,5-11 0,-9 11 0,2 3 0,13 1 0,-12 15 0,-6 28 0,-9 5 0,4 7 0,-3-7 0,7-4 0,-10-12 0,2-4 0</inkml:trace>
  <inkml:trace contextRef="#ctx0" brushRef="#br0" timeOffset="66506">18469 2066 8191,'-19'-9'0,"7"7"5063,-17 2-5063,7 10 2818,-12 12-2818,3 6 0,8 9 0,3 7 0,4-6 0,3 4 0,4 8 0,2 8 0,2-6 0,1-6 0,3-2 859,8 15 1,4-8-860,1-25 0,1-8 0,-9-17 0</inkml:trace>
  <inkml:trace contextRef="#ctx0" brushRef="#br0" timeOffset="67041">18212 2538 8191,'2'-2'0,"11"3"4809,25 0-4809,17 3 0,-24-6 0,1-1 0,-1-1 0,-1-1 2849,17-6-2849,-19 2 1750,-19 17-1750,-11 9 6689,-5 13-6689,7 1 287,5-9-287,7-7 0,1-13 0,13-15 0,-9-1 0,1-14 0,-13 9 0,-10-5 0,-1 7 0,-8 2 0,27 7 0,-1 2 0,33 6 0,-11 0 0,4 7 0,-18-1 0,-6 6 0,-12 1 0,-4-3 0,6-4 0,7-19 0,25-12 0,-12 7 0,-1 1 0,13-6 0,-9 9 0</inkml:trace>
  <inkml:trace contextRef="#ctx0" brushRef="#br0" timeOffset="67503">18995 2432 24575,'12'49'0,"-9"-5"0,-5 10 0,-3-24 0,35-48 0,-1-23 0,1 3 0,-1-2 0,-13 14 0,-2 2 0,9-3 0,-17 35 0,-9 20 0,2 12 0,-7 6 0,11-6 0,-3-15 0,15-22 0,21-30 0,5-8 0,-17 12 0,-1 1 0,7-2 0,-17 11 0,-11 19 0,-8 8 0,2 9 0,1-4 0,6 1 0,8-11 0,13-10 0,16-9 0,-12 4 0,-1-3 0</inkml:trace>
  <inkml:trace contextRef="#ctx0" brushRef="#br0" timeOffset="67738">19557 2463 24575,'-10'4'0,"4"1"0,7 2 0,4 0 0,8-5 0,7 4 0,12-1 0,5-1 0,0 1 0,-3 1 0,21-2 0</inkml:trace>
  <inkml:trace contextRef="#ctx0" brushRef="#br0" timeOffset="67933">19747 2432 24575,'13'0'0,"0"-3"0,24-2 0,3-5 0,2-3 0,-6 1 0,0 1 0,5-2 0,-4 1 0,-8-2 0,-25 12 0</inkml:trace>
  <inkml:trace contextRef="#ctx0" brushRef="#br0" timeOffset="68133">19926 2192 24575,'4'31'0,"-4"21"0,4-24 0,-1 1 0,-5 8 0,-1 2-564,3-4 1,-1 0 563,-4-3 0,1-3 92,9 5 0,-8-12 0,9-20 0</inkml:trace>
  <inkml:trace contextRef="#ctx0" brushRef="#br0" timeOffset="68267">20082 2448 8191,'-14'24'0,"4"1"1265,2 7 1,4-14 0,4-4 0</inkml:trace>
  <inkml:trace contextRef="#ctx0" brushRef="#br0" timeOffset="68402">20150 2327 8191,'-10'7'0,"2"-2"0</inkml:trace>
  <inkml:trace contextRef="#ctx0" brushRef="#br0" timeOffset="68857">20269 2374 8191,'-5'9'0,"0"3"5063,5-2-5063,-1 3 2818,8-7-2818,0 1 1719,2-5-1719,0-4 6784,-2-3-6784,2-7 0,-3-2 0,2 1 0,-3 0 0,1 8 0,1 3 0,4 8 0,2 12 0,-6 26 0,0 0 0,-9 4 0,9-31 0,5-31 0,21-15 0,6 0 0,3 13 0,-10 18 0,0 19 0,-8 5 0,7 5 0,-9-6 0,-7-10 0,-7-8 0,-6-4 0</inkml:trace>
  <inkml:trace contextRef="#ctx0" brushRef="#br0" timeOffset="69648">21347 2418 24575,'-4'-3'0,"-4"5"0,1 25 0,-3 0 0,7 5 0,8-11 0,27-12 0,16-14 0,-12 3 0,-2-8 0</inkml:trace>
  <inkml:trace contextRef="#ctx0" brushRef="#br0" timeOffset="70132">21740 2360 8191,'-8'-5'0,"2"3"5063,-5 10-5063,-1 10 2818,8 0-2818,2 6 1719,7-12-1719,9-7 6784,-1-6-6784,-1-6 0,-4-5 0,-8 3 0,-6-8 0,-2 4 0,2-1 0,4 6 0,18 0 0,5 11 0,18-2 0,-12 6 0,-1 2 0,-15 2 0,-6 2 0,-5 4 0,-3 1 0,3-11 0,10-11 0,13-17 0,1 7 0,1 1 0,8-4 0,6 9 0,-28 19 0,-6 2 0,0 1 0,2-4 0,0-3 0,-2-5 0,-1 0 0</inkml:trace>
  <inkml:trace contextRef="#ctx0" brushRef="#br0" timeOffset="70299">22095 2365 24575,'9'-5'0,"3"0"0,8-4 0,12-8 0,2 0 0,-5-5 0,-14 13 0,-10 1 0</inkml:trace>
  <inkml:trace contextRef="#ctx0" brushRef="#br0" timeOffset="70459">22202 2031 24575,'-8'19'0,"3"16"0,1-7 0,-1 5 0,1 4 0,1 4 0,-1 0 0,-3 14 0,1-1 0,1-2 0,1-4 0,0 2 0,7-42 0</inkml:trace>
  <inkml:trace contextRef="#ctx0" brushRef="#br0" timeOffset="71052">22244 2493 24575,'13'-3'0,"7"-5"0,12-8 0,8-7 0,2-9 0,-13 1 0,-12 3 0,-15 8 0,-17 19 0,-3 15 0,-8 24 0,6 13 0,14-23 0,2-1 0,5 13 0,22-13 0,1-25 0,22-11 0,1-15 0,-23 10 0,0 0 0,16-5 0,-15 13 0,-16 13 0,-7 17 0,-2 1 0,-2 8 0,8-18 0,6-17 0,15-19 0,4-7 0,-9 8 0,1 0 0,7-6 0,-1 4 0,-2 13 0,-18 15 0,-5 8 0,-2 3 0,-1 0 0,3-4 0,1-4 0,-2-13 0,1 2 0,-4-5 0</inkml:trace>
  <inkml:trace contextRef="#ctx0" brushRef="#br0" timeOffset="71193">22852 2415 24575,'19'0'0,"9"-4"0,10 0 0,5-2 0,-12-2 0,1 0 0,7 0 0,-3-1 0,-4-5 0,-24 8 0,-6 2 0</inkml:trace>
  <inkml:trace contextRef="#ctx0" brushRef="#br0" timeOffset="71393">23070 2085 8191,'0'24'0,"4"8"1954,-1-4 1,0 3-1955,0 4 0,-1 2 0,-1 11 0,-2 2 0,1-3 0,-1-1 1471,-2-3 1,1-2-1472,1-8 0,2-4 0,-1 2 0,0-17 0</inkml:trace>
  <inkml:trace contextRef="#ctx0" brushRef="#br0" timeOffset="107057">11634 4795 24575,'35'-11'0,"0"1"0,6-2 0,6 1 0,3 0 0,-4 2 0,2 1 0,2 0 0,1 0-863,-5-1 1,1 0 0,1 0 0,0 0 0,-3 0 862,4 1 0,-1-1 0,-2 1 0,1 0-904,-1 0 0,0-1 1,0 1-1,-1 1 904,7 0 0,0 0 0,-4 2 0,-7 0 0,-3 1 0,-4 0 326,-2 1 1,-6 1 0,2 2 0,-24 0 0</inkml:trace>
  <inkml:trace contextRef="#ctx0" brushRef="#br0" timeOffset="107319">12676 4453 8191,'6'-1'0,"11"-1"4816,39-4-4816,-22 8 0,1 2 0,4 1 0,0 3 1161,1 6 0,-1 4-1161,-7-3 0,-1 2 910,0 6 0,-3 2-910,-6-2 0,-2-1 0,14 22 6466,-22-12-6466,-13-2 0,-3-19 0,-3 3 0</inkml:trace>
  <inkml:trace contextRef="#ctx0" brushRef="#br0" timeOffset="108392">13984 4638 8191,'1'11'0,"-2"14"2010,3 6 0,0 6-2010,-4-2 0,-1 1 1467,2 0 0,1-2-1467,3 0 1843,18-44-1843,-5-11 0,1-6 0,5-9 0,0-1 3193,1-1 0,-1 2-3193,-4 10 0,1 6 1201,7 11-1201,-9 38 0,-11-3 0,-2 3 0,1 2 0,0 0 0,4 17 0,1-15 0,5-29 0,4-22 0,7-17 0,-10 11 0,0 1 0,4 0 0,1 28 0,-12 20 0,-2 14 0,4-18 0,8-12 0,-8-4 0,3-5 0</inkml:trace>
  <inkml:trace contextRef="#ctx0" brushRef="#br0" timeOffset="108903">14716 4696 24575,'-23'-7'0,"2"7"0,-1 15 0,4 9 0,0 10 0,12-12 0,11-7 0,13-15 0,13-13 0,13-18 0,-1 0 0,-20 10 0,-1 2 0,7 3 0,-7 8 0,-10 23 0,-7 20 0,-1 7 0,-9 11 0,4-20 0,11-17 0,12-33 0,4-8 0,1-2 0,-5 4 0,0 1 0,0-2 0,-1 5 0,-4 11 0,-13 16 0,-4 6 0,0 3 0,3 0 0,-1-4 0,22-17 0,6-13 0,-3 0 0,2-2 0,1-3 0,-1 1 0,7-3 0,-7 5 0</inkml:trace>
  <inkml:trace contextRef="#ctx0" brushRef="#br0" timeOffset="109333">15357 4539 8191,'-4'7'0,"-4"13"5063,-5 17-5063,6-3 2818,7-10-2818,26-23 0,4-13 0,-6-1 0,2-3 0,16-17 0,-7 5 1719,-15 22-1719,-8 18 6784,-9 17-6784,0 10 0,-3 7 0,-4 2 0,0-18 0,-2 0 0,-6 1 0,-3 1-834,-1 4 0,-2 0 834,-6 1 0,-2-1 0,-2 2 0,-1-3 0,3-9 0,0-3 0,0-2 0,2-4 0,-8-7 0,12-48 0,31-4-259,7 1 1,9 1 258,14 8 0,8 4-1371,-8 7 1,4 0 0,1 3 1370,-6 5 0,1 1 0,1 2 0,1 0 0,2-1 0,2 1 0,-1 1 0,-1 0 0,11-1 0,0 2 0,-5 0 0,2 1 0,-6 1 0,7 1 0</inkml:trace>
  <inkml:trace contextRef="#ctx0" brushRef="#br0" timeOffset="109966">17338 4728 8191,'-6'-17'0,"-5"7"5063,-4 13-5063,-3 21 2818,-3 12-2818,14 4 1719,10-5-1719,26-25 0,9-8 0,-5-6 0,1-3 0,3 3 0,-3-2 0,7-14 0</inkml:trace>
  <inkml:trace contextRef="#ctx0" brushRef="#br0" timeOffset="110457">17802 4115 8191,'-18'28'0,"0"25"1717,16-26 0,1 2-1717,-4 18 0,-1 4 0,4-13 0,0 0 0,0 1 0,-1 2 0,0 0 0,2 0 0,0-2 0,0-1 0,2-1 0,3 8 0,2-5 2981,9 8-2981,9-30 1907,4-33-1907,-7-2 0,0-3 0,-2-4 0,-2-3 0,3-4 0,-3-1 3076,-6 4 0,-2 1-3076,1-10 1910,-9 30-1910,-6 62 0,4-13 0,0-9 0,4-5 0,9-13 0,14-22 0,8-7 0,8-14 0,0-5 0,-17 4 0,-5 7 0,-16 17 0,-3 10 0,-3 5 0,7 6 0,4-8 0,19 0 0,-15-5 0,7-3 0</inkml:trace>
  <inkml:trace contextRef="#ctx0" brushRef="#br0" timeOffset="110719">18468 4550 8191,'-25'-5'0,"1"7"5063,11 1-5063,4 6 2818,12-3-2818,14-1 1719,8-3-1719,7 2 6784,-4 7-6784,-9 3 0,-11 13 0,-19 5 0,0-4 0,-7-1 0,12-18 0,2-5 0</inkml:trace>
  <inkml:trace contextRef="#ctx0" brushRef="#br0" timeOffset="110878">18565 4552 8191,'9'0'0,"10"-4"4495,16-6-4495,-3 2 0,4 0 0,3-5 0,1-1 0,4 0 0,-3 0 0,-13 2 0,-5 1 0,6-4 0,-25 11 0</inkml:trace>
  <inkml:trace contextRef="#ctx0" brushRef="#br0" timeOffset="111034">18856 4310 8191,'-6'19'0,"7"10"2531,-2 12 1,0 5-2532,2-14 0,2 1 0,-1 15 0,0-1 0,-1 0 0,3-23 0,-4-10 0</inkml:trace>
  <inkml:trace contextRef="#ctx0" brushRef="#br0" timeOffset="111677">18902 4734 24575,'30'-17'0,"0"3"0,-4 1 0,2-2 0,1-1 0,-3 1 0,13-13 0,-7-8 0,-24 17 0,-12 0 0,-7 17 0,-5 9 0,-13 21 0,10 9 0,-5 12 0,26-9 0,0-12 0,28-12 0,0-19 0,17-11 0,-22 1 0,-1-3 0,3 1 0,0-1 0,10-11 0,-4 11 0,-20 14 0,-7 5 0,-1 9 0,-7 9 0,-2 4 0,-3 0 0,13-20 0,19-24 0,-1-3 0,5-4 0,8-6 0,2-1 0,1 3 0,-2 3 0,-9 8 0,-3 5 0,5 0 0,-21 41 0,-8-3 0,4 5 0,-6-10 0,0-14 0,0-1 0</inkml:trace>
  <inkml:trace contextRef="#ctx0" brushRef="#br0" timeOffset="112298">19674 4347 8191,'-9'-9'0,"8"0"5063,6 4-5063,8 3 2818,17 15-2818,1 16 0,-10-10 0,2 3 0,5 15 0,-2 4 0,-7-10 0,-3 1 859,3 7 1,-4-1-860,-6 9 6784,-11-19-6784,4-21 0,5-25 0,12-22 0,-5 9 0,4-1 0,3 1 0,0 1 0,-4 5 0,0 3 0,17-1 0,-24 23 0,-3 18 0,-7 11 0,2-6 0,13 7 0,-2-22 0,17 7 0,-2 6 0,7 7-296,-19-6 1,-3 4 295,-3 2 0,-6 1 0,-5 6 0,-10 1 0,-14 3 0,-10 2 0,-1-3-436,5-5 0,-1-3 0,-3 1 436,-2-1 0,-3 1 0,0-1 0,1-3-641,1-2 1,1-2 0,2-3 640,-6 1 0,3-4 0,-9-5 0,57-38 0,16-8 0,3 9 0,7 0-956,3-6 0,6-3 1,3 5 955,1 8 0,2 5 0,1 1-592,-10 2 0,0-1 1,0 2-1,1 1 592,2 1 0,1 2 0,-1 0 0,0 1 0,10-3 0,-1 2 0,-2 0 0,-4 3 0,-1 1 0,-6 0 0,-3 1 0,-5 1 0,7 2 0</inkml:trace>
  <inkml:trace contextRef="#ctx0" brushRef="#br0" timeOffset="113024">21807 4605 8191,'-7'-23'0,"1"4"5063,-1-5-5063,0 11 2818,-21 19-2818,-6 18 0,6 2 0,0 4 0,10-3 0,2 0 0,-9 18 1719,36-23-1719,21-23 0,18-19 0,-18 6 0,0-1 0,-5-4 0,-1 1 0,11-4 6784,-17 13-6784,-16 24 0,2 21 0,-2-11 0,9 5 0,7-34 0,11-10 0,-11 4 0,1-3 0</inkml:trace>
  <inkml:trace contextRef="#ctx0" brushRef="#br0" timeOffset="113199">22073 4320 8191,'-8'17'0,"4"10"2531,0 11 1,-1 5-2532,1-3 0,1 0 0,-3 6 0,1-1 0,5-8 0,2-4 0,-1 10 0,8-21 0,-5-18 0</inkml:trace>
  <inkml:trace contextRef="#ctx0" brushRef="#br0" timeOffset="113558">22341 4624 24575,'-31'-31'0,"5"5"0,6 26 0,9 5 0,-7 9 0,19 0 0,1-4 0,24-1 0,-3-10 0,22 8 0,-15 2 0,1 11 0,-19 15 0,-9 12 0,-9-20 0,-3 1 0,-7 13 0,-2 0 0,-1-10 0,-1 0 0,-4 6 0,1-4 0,-3-2 0,8-21 0,14-8 0,4-10 0</inkml:trace>
  <inkml:trace contextRef="#ctx0" brushRef="#br0" timeOffset="114357">22734 4465 9507,'-7'3'0,"0"-1"5116,0 6-5116,3-2 2614,6 7-2614,20-9 1542,2-4-1542,18-15 5796,-22 1-5796,-5-5 0,-17 6 0,-5 8 0,-2-1 0,8 5 0,2-1 0,18 2 0,2 0 0,5 3 0,4 5 0,-7 13 0,5 18 0,-13-1 0,-4 1 0,-3-23 0,10-25 0,12-11 0,4-6 0,-8 0 0,1 0 0,10-3 0,-2 3 0,-3 0 0,-17 22 0,-11 9 0,-4 4 0,5 4 0,4-5 0,2 1 0,2-7 0,-1-2 0,-2 0 0,-5-2 0,-6 0 0,-6-5 0,2 0 0,7 2 0,13-3 0,20-2 0,-6 3 0,3-2 0,7-1 0,0-1-490,5-1 1,-3 1 489,-11 4 0,-3 2 0,8-5 0,-27 10 0</inkml:trace>
  <inkml:trace contextRef="#ctx0" brushRef="#br0" timeOffset="114551">23631 4185 8191,'-3'10'0,"5"8"5063,-6 21-5063,1-10 0,-2 3 0,-5 6 0,-2 2 760,0 3 1,0-1-761,-2-3 0,1-2 1888,4 11-1888,2-14 0,10-26 0,-1-4 0</inkml:trace>
  <inkml:trace contextRef="#ctx0" brushRef="#br0" timeOffset="115364">23711 4341 8191,'-3'23'0,"0"9"5063,-1 8-5063,1-3 0,0 0 2818,0 0-2818,3 12 1719,11-50-1719,24-20 0,8-8 2724,-10 5 0,0-1-2724,-8 3 0,-1 2 0,8-1 0,-27 21 0,-9 18 0,-8 13 0,9-16 0,3 0 1336,9-16-1336,18-9 0,2-10 0,12-8 0,-16 10 0,-5 8 0,-17 14 0,-1 12 0,-4-2 0,2-1 0,4-4 0,45-15 0,1-6 0,-6 2 0,2-2-497,-10 2 1,-2-1 496,-5 1 0,-3 1 0,9-6 0,-16 5 0,-18 5 0,-2 3 0,-8 2 0,-2 8 993,9 1-993,1 3 0,12-2 0,9-3 0,33 8 0,-14-1 0,7 4 0,-33-2 0,-23 0 0,-3 0 0,-14 3 0,8-9 0,-6-5 0,8-5 0,-21-15 0,11 4 0,40 17 0,-25-11 0</inkml:trace>
  <inkml:trace contextRef="#ctx0" brushRef="#br0" timeOffset="115674">24072 4120 8191,'-9'0'0,"8"-2"1265,2-1 1,4 1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0:55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12096 6467 10081,'-5'-2'0,"15"-14"5086,-4 1-5086,24-20 0,2 5 0,11-4 953,-19 18 1,1 2-954,21-4 1426,1 8-1426,-7 13 5186,-8 4-5186,-12 3 0,-7 0 0,-4-3 172,-2 5 0,-2-6 0,-3 2 1</inkml:trace>
  <inkml:trace contextRef="#ctx0" brushRef="#br0" timeOffset="300">12370 6304 24575,'-14'7'0,"4"1"0,6-1 0,4 12 0,0 16 0,5 20-1112,0-18 1,2 2 1111,1 7 0,2 0 0,2-3 0,3 0-201,-1-3 0,4-2 201,4-4 0,4-4 0,0-9 0,1-4 0,4 0 0,1-3 0,2-7 0,0-4 0,0-4 0,2-3 0,6-1 0,-1-2 0,3-6 0,-4 3 0</inkml:trace>
  <inkml:trace contextRef="#ctx0" brushRef="#br0" timeOffset="921">13425 6577 8191,'-1'9'0,"2"11"4682,-4 33-4682,2-19 0,2 2 0,1 9 0,1 1 0,-1-2 0,2-1 0,3 0 0,2-3 2864,3 8-2864,2-17 441,6-23 1,-12-6-1,6-2 1</inkml:trace>
  <inkml:trace contextRef="#ctx0" brushRef="#br0" timeOffset="1144">13588 6923 24575,'-9'-3'0,"0"3"0,-6 11 0,-4 11 0,-8 9 0,5 4 0,9-11 0,12-1 0,18-14 0,13 0 0,16-6 0,9-12 0,-20 1 0,-2-1 0,3-4 0,-2-1 0</inkml:trace>
  <inkml:trace contextRef="#ctx0" brushRef="#br0" timeOffset="2125">14335 6733 8191,'-13'-3'0,"0"4"5063,8 15-5063,1 5 2818,8 11-2818,7-4 0,30-4 0,-1-11 0,14-10 0,-22-9 0,-16 1 0,-8 0 0</inkml:trace>
  <inkml:trace contextRef="#ctx0" brushRef="#br0" timeOffset="2499">14599 6525 8191,'8'2'0,"-1"10"4896,-1 27-4896,-7-10 0,0 3 1419,1 6 1,-1 2-1420,-4 10 0,0-1 0,3-17 0,3-4 1739,12 9-1739,8-50 0,7-13 0,1-4 0,1-4 6722,14 7-6722,-38 37 188,1 15-188,-7-1 0,2-11 0,3-2 0,5-9 0,17-9 0,-14 2 0,8-3 0</inkml:trace>
  <inkml:trace contextRef="#ctx0" brushRef="#br0" timeOffset="2744">15062 6707 8191,'-7'13'0,"-2"4"5063,0 3-5063,3-2 2818,5 2-2818,23-7 1719,-7-11-1719,19-10 6784,-19-12-6784,-5-2 0,-8-3 0,-10 11 0,-3 3 0,1 6 0,2 3 0,4 2 0</inkml:trace>
  <inkml:trace contextRef="#ctx0" brushRef="#br0" timeOffset="3025">15284 6662 8191,'-2'7'0,"10"6"5063,-1-4-5063,12 5 2818,-5-7-2818,3 2 1719,-4 1-1719,-4 4 6784,-8 0-6784,-7 3 0,-8 3 0,-1-5 0,-2-1 0,8-9 0,5-3 0</inkml:trace>
  <inkml:trace contextRef="#ctx0" brushRef="#br0" timeOffset="3583">15517 6685 8191,'13'5'0,"0"-8"5063,5-1-5063,5-9 2818,-1-5-2818,-3 1 1719,-8-10-1719,-10 12 6784,-6-2-6784,0 16 0,-3 4 0,1 16 0,-1 3 0,7 10 0,2-10 0,14 3 0,0-15 0,5-2 0,-3-8 0,6-11 0,3 0 0,-5 2 0,-3 9 0,-13 10 0,-5 3 0,-2 0 0,7-11 0,5-9 0,30-22-975,5-2 975,-14 14 0,1 2 0,9 3 0,-7 12 0,-23 11 0,-3 9 0,-5-1 0,1 1 0,-4-12 0,0-4 0</inkml:trace>
  <inkml:trace contextRef="#ctx0" brushRef="#br0" timeOffset="10080">5102 8479 8191,'10'20'0,"7"16"1397,-2 4 0,0 7-1397,-4-11 0,-1 3 0,-1 0 0,2 8 0,-1 2 0,-1 0 0,1 4 0,-2 1 0,0-2 0,-2-4 0,1-1 0,-1-2 0,2-5 0,-1-2 0,0-3 0,-2-2 0,0-5 754,7-3 0,-9-18 0,-1-11 0</inkml:trace>
  <inkml:trace contextRef="#ctx0" brushRef="#br0" timeOffset="10304">5382 8527 24575,'13'24'0,"3"21"0,-4-12 0,1 4 0,2 8 0,-1 3-2838,-3-11 0,-1 1 0,0 0 2838,2 12 0,-1 1 0,-1-1 0,-3-2 981,-3-12 0,-2-3-981,3 10 0,-5-21 0,0-18 0</inkml:trace>
  <inkml:trace contextRef="#ctx0" brushRef="#br0" timeOffset="10778">5155 8758 8191,'-7'-10'0,"4"1"5063,12-6-5063,14-15 0,15-4 1409,-14 12 0,3 3-1409,4 3 0,1 5 0,0 6 0,-1 5 623,4 3 1,-2 5-624,-4 3 0,-3 2 3136,-2 3 1,-3 2-3137,15 15 0,-13 2 0,-9-1 0,-15 4 0,-16-2 0,-6 0 0,4-10 0,-2-1 0,-11 11 0,0-3 0,-10-4 0,10-13 0,20-8 697,26-1-697,29-6 0,-7 1 0,4 0-733,3-2 1,0 0 732,3-1 0,0 2-286,-7 1 0,-2 0 286,11 2 0,-15 5 0,-20-1 0,-8-4 0,-1 0 0</inkml:trace>
  <inkml:trace contextRef="#ctx0" brushRef="#br0" timeOffset="11152">5641 8242 8191,'11'15'0,"3"-7"5063,27 10-5063,-7-10 2818,-2-1-2818,-10 7 1719,-16 5-1719,-4 8 6784,-9-1-6784,5-3 0,4-11 0,9-2 0,16-11 0,13-11 0,-12 4 0,-1-1 0,7-7 0,-7 7 0</inkml:trace>
  <inkml:trace contextRef="#ctx0" brushRef="#br0" timeOffset="24080">3858 11355 8191,'-8'8'0,"8"21"5063,3 26-5063,4-9 0,1 8 0,-1-2 0,-1-11 0,-2-1 0,1 2 0,0-1 0,-1 4 0,1-2 0,-1-4 0,-1 7 0,-1-7 704,0 14 1,-1-30-1,2-16 1</inkml:trace>
  <inkml:trace contextRef="#ctx0" brushRef="#br0" timeOffset="24384">4144 11445 24575,'-16'5'0,"-6"8"0,3 13 0,-13 12 0,17-12 0,0 2-381,-3-3 1,1 0 380,4 2 0,1-1 188,-7 8-188,7-4 0,16-8 0,33 10 0,-2-20 0,4-2 0,-3 2 0,0-2 0,6-7 0,-4-2 0,-12-1 0,-5 0 0</inkml:trace>
  <inkml:trace contextRef="#ctx0" brushRef="#br0" timeOffset="24603">4497 11541 8191,'9'-4'0,"-2"4"5063,24-8-5063,-6 8 0,-7-4 0,-4 4 0</inkml:trace>
  <inkml:trace contextRef="#ctx0" brushRef="#br0" timeOffset="24792">4504 11682 24575,'12'3'0,"8"-5"0,12-3 0,1-3 0,-1 0 0,-8-1 0,-15 5 0,-1-1 0</inkml:trace>
  <inkml:trace contextRef="#ctx0" brushRef="#br0" timeOffset="25352">4980 11267 24575,'24'-16'0,"14"3"0,-3 5 0,10 6 0,-25 11 0,-5 4 0,-17 17 0,-3 4 0,-3 6 0,0-8 0,4-9 0,6-6 0,7-7 0,-2-3 0,1-7 0</inkml:trace>
  <inkml:trace contextRef="#ctx0" brushRef="#br0" timeOffset="25544">5143 11651 8191,'0'17'0,"5"-2"5063,4-7-5063,3-5 0,-7-3 0,-1-2 0</inkml:trace>
  <inkml:trace contextRef="#ctx0" brushRef="#br0" timeOffset="30651">6283 11122 8191,'-6'5'0,"31"-18"4111,6-2-4111,2-2 0,3 1 1462,-8 2 1,0 2-1463,0-1 0,-3 2 0,0 1 0,-11 3 0</inkml:trace>
  <inkml:trace contextRef="#ctx0" brushRef="#br0" timeOffset="30809">6424 11184 8191,'17'-1'0,"9"-6"4513,21-13-4513,-16 7 0,-1 0 0,6-4 0,-2 2 0</inkml:trace>
  <inkml:trace contextRef="#ctx0" brushRef="#br0" timeOffset="31302">7082 10662 8191,'-33'8'0,"24"-3"5056,32-7-5056,6-1 0,4-1 0,6-1 0,0 0 0,-3 1 0,-1 1 0,19 3 2819,-28 16-2819,-21 6 1720,-10 10-1720,-14 13 0,-10-1 0,11-16 0,0-1 0,-7 9 6781,6-7-6781,24-15 8,18-1-8,17 3 0,8 3 0,-2-1 0,-13 14 0,-20-5 0,-14 19 0,-17-6 0,-6 7 0,4-14 0,1-3 0,13-20 0,1-3 0</inkml:trace>
  <inkml:trace contextRef="#ctx0" brushRef="#br0" timeOffset="37325">15864 8706 9394,'-6'-5'0,"25"9"5119,9 9-5119,0 2 0,2 3 0,5 4 0,0 1 618,2 5 1,-1 0-619,1-2 0,0-1 0,-3 0 0,-3-1 0,12 5 1764,-15-8-1764,-22-23 0,-3 2 0,-5-8 0</inkml:trace>
  <inkml:trace contextRef="#ctx0" brushRef="#br0" timeOffset="37541">16103 8591 8191,'-12'17'0,"3"0"5063,0 14-5063,5 9 0,-5-1 0,0 4 0,5-6 0,0 0 1409,-6 13 0,0-3-1409,3-17 0,1-3 0,-3 18 0,1-29 0,5-8 0</inkml:trace>
  <inkml:trace contextRef="#ctx0" brushRef="#br0" timeOffset="39675">16042 12661 24575,'7'-18'0,"21"8"0,2 7 0,4 4 0,8 3 0,3 4 0,7 3 0,2 1 0,-3 0 0,-3 1 0,-9 2 0,-4 0 0,-5-3 0,-4 0 0,-3 7 0,-10-3 0,-8-11 0,-3-1 0</inkml:trace>
  <inkml:trace contextRef="#ctx0" brushRef="#br0" timeOffset="39874">16451 12459 24575,'-15'20'0,"-9"16"0,12-4 0,1 4 0,-6 9 0,0 3 0,6-13 0,1 1 0,1 1 0,-2 6 0,1 1 0,2-4 0,1-4 0,1-2 0,0 1 0,2-7 0,4-20 0</inkml:trace>
  <inkml:trace contextRef="#ctx0" brushRef="#br0" timeOffset="40967">14406 14005 8191,'-14'0'0,"20"20"1742,14 3 1,7 2-1743,-1 0 0,3 0 0,0-2 0,2 1 0,-1-4 1203,3-2 0,-1-2-1203,-3-1 0,-1-1 491,21 3 0,-31-9 0,1-2 0</inkml:trace>
  <inkml:trace contextRef="#ctx0" brushRef="#br0" timeOffset="41174">14756 13965 8191,'-18'24'0,"-4"24"1453,3-7 1,-4 8-1,0 2-1453,4-10 0,0 2 0,0 0 0,0 0 0,1 0 0,0 0 0,0-1 0,1-2 0,-2 1 0,1-3 0,4-6 0,5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1:4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16433 8867 24575,'29'26'0,"5"6"0,-3-1 0,0 0 0,-7-7 0,-9-9 0,-6-10 0,-9-8 0,3 1 0,-8-6 0</inkml:trace>
  <inkml:trace contextRef="#ctx0" brushRef="#br0" timeOffset="202">16563 8788 24575,'-6'19'0,"-1"9"0,-2 19 0,2-20 0,0 1 0,-1-1 0,1 1 0,-8 18 0,0-14 0,8-8 0,1-15 0,4-1 0</inkml:trace>
  <inkml:trace contextRef="#ctx0" brushRef="#br0" timeOffset="1695">16070 12722 24575,'13'14'0,"4"7"0,14 10 0,-2 6 0,-5-8 0,-5 1 0,-13-20 0,-2 2 0</inkml:trace>
  <inkml:trace contextRef="#ctx0" brushRef="#br0" timeOffset="1890">16208 12718 11107,'-7'10'0,"1"-2"4972,-4 8-4972,-2 11 0,-3-5 0,-2 1 0,-1 10 585,-16 4 1,28-32 0,-2-3 0</inkml:trace>
  <inkml:trace contextRef="#ctx0" brushRef="#br0" timeOffset="2943">14328 14407 24575,'19'6'0,"2"1"0,11 4 0,7 7 0,-9 3 0,4 4 0,-16-4 0,-4-4 0,-9-9 0,-3-4 0</inkml:trace>
  <inkml:trace contextRef="#ctx0" brushRef="#br0" timeOffset="3141">14514 14384 24575,'-25'46'0,"11"-23"0,0 2 0,2 9 0,1 0 0,-4-1 0,1-3 0,-2 19 0,2-20 0,11-22 0</inkml:trace>
  <inkml:trace contextRef="#ctx0" brushRef="#br0" timeOffset="6119">25709 8943 8764,'9'-5'0,"15"-13"4241,12-23-4241,-10 18 0,0-4 0,-5-6 0,-2-3 0,1 3 0,-2 0 0,-4-5 0,-2-1 1424,-2 1 1,-3 0-1425,-3 5 0,-1 3 0,-2-17 1749,-10 28-1749,2 33 0,6 29 0,1-9 0,2 2 0,5 0 0,2-1 0,-1-1 0,3-4 0,16 5 6041,3-21-6041,0-28 0,-9-9 0,-3-5 0,4-21 0,-10 20 0,-2 2 0,-6-4 931,-4 36-931,4 12 0,6 23 0,4 6 0,5 1 0,-4-14 0,-3-6 0,-7-18 0,-3-5 0</inkml:trace>
  <inkml:trace contextRef="#ctx0" brushRef="#br0" timeOffset="6385">26330 8733 24575,'12'29'0,"-4"0"0,-4 16 0,-4-10 0,0 4 0,0-23 0,0-9 0</inkml:trace>
  <inkml:trace contextRef="#ctx0" brushRef="#br0" timeOffset="6542">26356 8574 24575,'-5'7'0,"1"-4"0,4 1 0</inkml:trace>
  <inkml:trace contextRef="#ctx0" brushRef="#br0" timeOffset="7998">26715 8691 24575,'20'-3'0,"5"-3"0,1 2 0,-1-3 0,-1 2 0,-15 3 0,-1 2 0</inkml:trace>
  <inkml:trace contextRef="#ctx0" brushRef="#br0" timeOffset="8168">26748 8805 8191,'-1'7'0,"4"-2"5063,7 2-5063,17-5 0,6 1 0,14-7 704,-17 1 1,-8-2-1,-18 3 1</inkml:trace>
  <inkml:trace contextRef="#ctx0" brushRef="#br0" timeOffset="10495">16658 16431 24575,'-2'-27'0,"-1"6"0,-2 9 0,-2-1 0,3 3 0,3 22 0,2 17 0,3 19 0,-4-2 0,2-17 0,3-35 0,2-16 0,-2-25 0,-4 18 0,-2-2 0,-2 3 0,0 0 0,-3-20 0,1 33 0,9 31 0,1 24 0,5 7 0,-2-7 0,0-8 0,-2-28 0,-7-13 0,0-14 0,-3 7 0,1 8 0</inkml:trace>
  <inkml:trace contextRef="#ctx0" brushRef="#br0" timeOffset="13080">12807 8769 8191,'-9'0'0,"8"2"5063,37-10-5063,-15 7 2818,27-5-2818,-31 9 1719,-3-3-1719,-9 3 6784,-24 0-6784,-5 2 0,-23 3 0,23-4 0,9 2 0,27-5 0,13-2 0,7-4 0,-7 1 0,-1 0 0,-10 2 0,-14 2 0,-1-4 0,-16 3 0,4-3 0,-4 3 0,15-2 0,23 12 0,-6-6 0,12 6 0</inkml:trace>
  <inkml:trace contextRef="#ctx0" brushRef="#br0" timeOffset="20377">16501 8825 24575,'1'-7'0,"-6"0"0,-9 7 0,-6 9 0,3 10 0,0 22 0,9 8 0,15 5 0,9-5 0,14-17 0,6-13 0,-2-19 0,-6-6 0,-10-10 0,-14-4 0,-4 1 0,-6-5 0,-8 4 0,-16 0 0,7 12 0,-6 7 0,20 23 0,6-4 0,15 9 0,14-13 0,4-6 0,1-9 0,-10-12 0,-12-2 0,-7-8 0,-14 1 0,-8-2 0,-9 8 0,-1 18 0,8 18 0,12 9 0,12 3 0,17-12 0,4-15 0,2-8 0,-4-9 0,-12-10 0,-9 4 0,-12-9 0,-10 13 0,-6 6 0,-2 22 0,8 21 0,5 2 0,15 8 0,-1-27 0,6-4 0</inkml:trace>
  <inkml:trace contextRef="#ctx0" brushRef="#br0" timeOffset="21814">16112 12871 24575,'-13'-10'0,"3"2"0,-6 2 0,6 5 0,2 3 0,4 9 0,9 2 0,4 2 0,5-6 0,3-9 0,0-7 0,0-13 0,-5 3 0,-1-13 0,-11 5 0,-1-7 0,-11 0 0,3 12 0,-7 5 0,0 24 0,-7 14 0,12 11 0,4 3 0,-4 11 0,9-15 0,5-4 0,9-11 0,8-17 0,13-24 0,-11 6 0,0-17 0,-22 17 0,-5 4 0,-10-2 0,4 11 0,-10 18 0,19 14 0,2 12 0,18 1 0,0-20 0,17-4 0,-14-19 0,5-4 0,-19-4 0,-11 5 0,0 1 0,-4 4 0</inkml:trace>
  <inkml:trace contextRef="#ctx0" brushRef="#br0" timeOffset="22969">14481 14480 8191,'-13'-10'0,"0"4"5063,-1 1-5063,-5 16 2818,12-1-2818,-4 17 1719,17-9-1719,-1 0 6784,15-9-6784,-5-13 0,14-13 0,-10-13 0,-1-6 0,-16-3 0,-11 11 0,-15 7 0,-11 10 0,8 12 0,-8 17 0,20 12 0,5 12 0,14-1 0,13-7 0,7-17 0,11-14 0,1-18 0,-4-11 0,-11-4 0,-17 8 0,-12-3 0,-19 14 0,-3 3 0,-9 8 0,19 12 0,5 7 0,25 9 0,10 3 0,24-7 0,6-15 0,-16-12 0,0-5 0,-5-5 0,-3-2 0,11-9 0,-26-2 0,-36 16 0,-2 8 0,-8 9 0,11 14 0,12 7 0,7-3 0,10-5 0,2-9 0,6-4 0,-3-7 0,6-3 0,-3-14 0,-4 8 0,-2-5 0</inkml:trace>
  <inkml:trace contextRef="#ctx0" brushRef="#br0" timeOffset="29278">15226 9931 8191,'3'0'0,"2"1"5063,19 9-5063,1 2 2818,9 9-2818,-8-6 1719,-3 3-1719,-11-10 1696,-3-6 0,-4 0 0,-1-4 0</inkml:trace>
  <inkml:trace contextRef="#ctx0" brushRef="#br0" timeOffset="29510">15371 9791 11333,'-7'2'0,"-1"4"4937,0 8-4937,-1 9 0,-3 16 0,2 2 0,0-14 0,1-1 2304,-1 21-2304,-2-13 327,4 3 1,5-25 0,1 3 0</inkml:trace>
  <inkml:trace contextRef="#ctx0" brushRef="#br0" timeOffset="30402">17084 10715 8191,'-5'4'0,"8"0"5063,7 5-5063,14-1 2818,-6 3-2818,12 1 1719,-14-2-1719,6 1 1696,-8-4 0,-5-4 0,-1 0 0</inkml:trace>
  <inkml:trace contextRef="#ctx0" brushRef="#br0" timeOffset="30681">17195 10688 8191,'-7'4'0,"2"6"5063,0-2-5063,3 8 2818,-2 11-2818,-6 6 0,-1 20 859,1-21 1,-1-1-860,4 9 0,-5-4 0,12-32 0</inkml:trace>
  <inkml:trace contextRef="#ctx0" brushRef="#br0" timeOffset="38673">15848 10032 8191,'1'-4'0,"21"-28"4355,3-3-4355,-3 5 0,2-2 0,-6 5 0,0-1 1450,3-4 0,1-2-1450,1-4 0,-1-2 0,1-3 0,0 0 269,0-1 1,-1 1-270,-2 4 0,-1 2 2593,-1 4 1,0 2-2594,-3 6 0,-1 1 701,9-15-701,2 8 0,-10 7 0,6 0 1892,-10 9-1892,1-1 810,-6 7-810,-1 0 0,-1-1 0,1 1 0,0-3 0,-1 2 0,1-3 0,0 4 0,1 0 0,-1 0 0,1 0 0,1 2 0,-8 5 0,4 0 0,-7 4 0</inkml:trace>
  <inkml:trace contextRef="#ctx0" brushRef="#br0" timeOffset="40270">15642 9869 24575,'-7'-4'0,"-2"1"0,-3-13 0,-5 0 0,-2-12 0,-5-3 0,6-2 0,-4-8 0,3-5 0,9 19 0,1-1-459,0-2 1,2-2 458,-2-2 0,3 0 0,2 3 0,2-1 0,-2-2 0,3 0 0,5 3 0,1 1 0,-1 2 0,3 1 0,4 0 0,1 1 0,7-15 0,-1 13 0,-3 8 0,-1 15 0,3 5 0,-4 5 0,0 5 917,0 0-917,-4-3 0,8 1 0,-3-8 0,-1-3 0,1-8 0,-6-3 0,0-3 0,-2 0 0,-3-7 0,-5-8 0,-2-1 0,-6-12 0,1 18 0,1-4 0,0 18 0,7 12 0,7 10 0,6 7 0,4-3 0,-2-12 0,0-10 0,-6-11 0,2-12 0,-1-8 0,-4-7 0,-1 0 0,-4 7 0,4 2 0,2 12 0,3 6 0,1 12 0,-1 6 0,6 13 0,4 10 0,7 10 0,7 2 0,-3-6 0,5-9 0,-4-10 0,15-15 0,-10-11 0,0 0 0,-16 0 0,-15 14 0,-1 2 0</inkml:trace>
  <inkml:trace contextRef="#ctx0" brushRef="#br0" timeOffset="48044">15854 10059 24575,'-9'1'0,"6"2"0,3 2 0,5-5 0,-2-5 0,-10-2 0,-5 8 0,3 6 0,8 2 0,7-3 0,7-6 0,-6-10 0,-4 2 0,-9-2 0,-2 5 0,-3 7 0,6 3 0,7 2 0,-1-2 0,3-4 0</inkml:trace>
  <inkml:trace contextRef="#ctx0" brushRef="#br0" timeOffset="50464">16736 8882 24575,'10'-3'0,"-4"-2"0,2-19 0,-3-8 0,4-8 0,-4-13 0,-1 4 0,-4 9 0,4 32 0,-3 18 0,2 35 0,1-10 0,0 10 0,4-23 0,11-7 0,-6-19 0,7-5 0,-6-15 0,-2 5 0,-4-1 0,1 26 0,-6 1 0,4 16 0,-2-6 0,13-4 0,-12-4 0,8-6 0</inkml:trace>
  <inkml:trace contextRef="#ctx0" brushRef="#br0" timeOffset="50614">17008 8802 8191,'2'9'0,"1"4"5063,1-3-5063,-1 2 0,-1-7 0,-2-1 0</inkml:trace>
  <inkml:trace contextRef="#ctx0" brushRef="#br0" timeOffset="50809">17018 8683 8191,'-7'9'0,"2"-4"0,3-1 0</inkml:trace>
  <inkml:trace contextRef="#ctx0" brushRef="#br0" timeOffset="56031">17377 10259 24575,'-11'-3'0,"2"4"0,8 4 0,8 2 0,6-5 0,1-3 0,-6-4 0,-4-4 0,-6 0 0,-2 4 0,-7 6 0,3 4 0,-5 9 0,10-1 0,1 6 0,7-7 0,4-4 0,0-10 0,-2-5 0,0-2 0,-5-4 0,-4 5 0,-3 2 0,-4 8 0,0 1 0,0-1 0,2-6 0,-5-4 0,3-5 0,-11-5 0,2-3 0,-12-9 0,-1-1 0,11 10 0,1-2 0,-1 1 0,0-1-645,-3-5 0,-1-1 645,3 0 0,-1-1 0,-6-9 0,0-1 0,3 4 0,-1-3 0,2 0 0,-2-4 0,3 3 0,-2 3 0,2 0 0,-5-14 0,4 5 0,4 13 0,0-1 0,5 10 0,-8-1 0,6-6 0,-8 0 0,2-4 0,-3 4 0,9 7 0,4 9 0,8 6 0,3-4 1290,-3 0-1290,5-1 0,-5 1 0,3 4 0,-3 0 0,0 0 0,3 0 0,-2 0 0,1 8 0,1-2 0,0 7 0</inkml:trace>
  <inkml:trace contextRef="#ctx0" brushRef="#br0" timeOffset="57386">16395 11301 8191,'-10'-26'0,"4"6"5063,-2 7-5063,1 10 2818,2 7-2818,0 8 1719,0 5-1719,5 0 6784,1-6-6784,8-8 0,-2-6 0,1-7 0,-6 1 0,-6 0 0,-1 2 0,-4 2 0,-1 11 0,0 3 0,3 9 0,4-5 0,6 0 0,11-10 0,-2-3 0,4-6 0,-6-2 0,-10-1 0,5-10 0,-2-3 0,5-10 0,0-6 0,1-9 0,-3-8 0,-1 25 0,-1-1 0,-6-6 0,0-1-907,3 3 0,1-1 907,-4-12 0,-1 0 0,2 1 0,2 1 0,-1-4 0,0 0 0,0 1 0,0 0 0,-1 3 0,2 1 0,1-1 0,1 0 0,-3 1 0,1-1 0,4-3 0,0 0 0,-1 2 0,-1 1 0,2-1 0,1 3 0,0 8 0,-1 2 0,-3 3 0,1 2 0,5-11 0,-7 1 0,7 1 0,-7-2 0,7-7 0,-5 10 0,-1 0 0,4-17 0,-3 23 0,-2 2 1814,-3-2-1814,-3 6 0,1 5 0,2-5 0,6 1 0,2 5 0,0-4 0,-2 5 0,-2 5 0,-4 0 0,2 8 0,-2 1 0</inkml:trace>
  <inkml:trace contextRef="#ctx0" brushRef="#br0" timeOffset="77641">16356 11436 8191,'-3'-9'0,"1"0"5063,4 0-5063,-1 8 0,-12 43 0,-2 7 0,1-6 0,-1 2 0,2-3 0,0-1 654,2 1 1,1 1-655,-1 2 0,1 1 0,2 0 0,1-1 0,-1 1 0,0 0 0,1-1 0,-1 1 0,0-1 0,0 1 0,1 0 0,-1-1 0,0 1 0,0 0 0,3-7 0,0 0 956,0-5 0,1 0-956,-2 19 0,3-13 0,-4-2 6133,5-12-6133,-2-6 0,4-8 0,-4-3 1967,4-8-1967,-2-6 0,0-15 0,-2 4 0,-1-7 0,-1 13 0,-3 2 0,-4 4 0,-6 22 0,3 1 0,-2 23 0,15-8 0,1 4 0,12-15 0,14-4 0,8-17 0,-1-1 0,-3-11 0,-18-2 0,-3 1 0,-9-1 0,-4 3 0,-7 1 0,-9 0 0,-6 8 0,-8 10 0,7 17 0,9 11 0,17 2 0,19-3 0,14-20 0,17-9 0,-5-21 0,-8-3 0,-18-2 0,-15 5 0,-11 3 0,-3 2 0,-13-1 0,-1 6 0,3-5 0,7 7 0,11-3 0</inkml:trace>
  <inkml:trace contextRef="#ctx0" brushRef="#br0" timeOffset="79915">16523 11450 24575,'-4'-7'0,"-1"3"0,-4 8 0,4 3 0,15 2 0,15 0 0,21 0 0,3 4 0,-3 1 0,-7 3 0,-17-1 0,-3 7 0,-13-4 0,-5 5 0,-9-1 0,-8 5 0,-13 13 0,10-21 0,-2 1 0,1 3 0,-2 2-387,0-3 0,-1 0 387,2 0 0,2-1 0,-6 19 0,7-17 0,20-1 0,6-12 0,7 0 0,15-1 774,-3-3-774,12-5 0,-8 4 0,-9-9 0,-14 12 0,-21-1 0,-27 28 0,6-5 0,15-7 0,3-1 0,4 1 0,20 2 0,11-12 0,9 5 0,6 2 0,1 2 0,-9 0 0,-8 6 0,-13-4 0,-14 13 0,-5 2 0,0-12 0,-3-1 0,-3-1 0,-2 1-681,1 5 0,-2 0 681,-4-4 0,0-1 0,2 4 0,1-2 0,0-7 0,1-2 0,-2-3 0,3-3 0,1 0 0,3-11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3:3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16654 9066 8191,'-2'-7'0,"0"8"0,2-4 0,0 7 0</inkml:trace>
  <inkml:trace contextRef="#ctx0" brushRef="#br0" timeOffset="907">16661 12129 24575,'0'0'0</inkml:trace>
  <inkml:trace contextRef="#ctx0" brushRef="#br0" timeOffset="2021">14623 14270 8191,'-10'6'0,"3"-1"0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4:02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22701 8042 8191,'2'-2'0,"17"0"3999,28-3-3999,-8 2 0,5-1 0,-8 1 0,3-1 0,0-1 0,6 0 0,1-2 0,1 1 255,1 2 1,1-1 0,-2 0-256,-2 0 0,-2-2 0,-1 2 0,13-2 0,-4 2 1032,-17 1 0,-5 1-1032,3 1 0,-25 2 0,-11 2 0</inkml:trace>
  <inkml:trace contextRef="#ctx0" brushRef="#br0" timeOffset="294">22825 8263 8191,'4'5'0,"19"-1"0,10-5 1420,1-2 0,4-3 0,2-1-1420,4 2 0,3 1 0,0-2 0,8-3 0,1-2 0,-3 1 306,-11 2 1,-2 0-1,-1 0-306,16-2 0,-4 1 322,-10 1 1,-4 1 0,9 0-1,-25 3 1</inkml:trace>
  <inkml:trace contextRef="#ctx0" brushRef="#br0" timeOffset="3750">26074 8384 24575,'5'42'0,"9"4"0,14-4-1604,-5-21 1,5-1 1603,9-2 0,6-5 0,-7-5 0,3-2 0,1-4 0,2-2 0,0-4 0,5-3-351,-4 0 0,4-2 1,1-2-1,0 0 1,-4 0 350,10-5 0,-4-1 0,4 0-470,-12 3 0,3 0 0,1 0 1,-3 1-1,-3 0 470,4 0 0,-5 1 0,0 1 0,14-2 0,0 2-829,-1 4 0,0 2 829,-2 4 0,0 2 0,3 4 0,0 2 0,1 4 0,-2 2 0,-5 0 0,-1 3 511,1 6 1,-5 4-512,-17-2 0,-3 1 0,-3 0 0,-4 0 0,-11 20 1639,-4-13-1639,-2-11 3726,10-11-3726,12-19 0,0-9 0,3-3 0,5-1 0,2 0 0,2-4 0,1 2 0,-5 7 0,0 6 1289,2 11 1,-1 6-1290,11 16 0,-18-3 0,-2 3 0,8 15 0,4-4 0,5-9 0,-10-13 0,2-4-1120,8-5 0,3-4 1120,11-3 0,4-3 0,-10 0 0,3-1 0,2 0 0,-10 1 0,2-1 0,0 1 0,1 0 0,5 0 0,1 0 0,1 0 0,-1 0 0,-1 1 0,1 1 0,-2 0 0,0-1 0,-4 1 0,0 0 0,-1-1 0,-2 1 0,7-2 0,-1-1 0,-5 1 0,1 0 0,-5 0 0,11-6 0,-28 3 0,-10-1 0,5-18 0,11-12 0,4-3 0,-2 8 0,-11 20 0,-13 12 0</inkml:trace>
  <inkml:trace contextRef="#ctx0" brushRef="#br0" timeOffset="18709">16545 10227 24575,'-7'-9'0,"0"2"0,2 9 0,1 7 0,4 0 0,4 4 0,3-2 0,3-8 0,4-2 0,-5-12 0,-1-4 0,-6 2 0,-4-4 0,-4 4 0,-2 1 0,-5 7 0,2 11 0,-5 13 0,9 6 0,0 0 0,9-5 0,6-6 0,-1-9 0,17-10 0,-14-2 0,6-8 0,-14 2 0,-4 4 0,-3 0 0,-2 9 0,-2 5 0,1 7 0,4-2 0,5 3 0,4-10 0,4-2 0,0-7 0,-1-5 0,-4 1 0,-4-6 0,-2 6 0,-6 1 0,1 5 0,-3 12 0,2 1 0,3 8 0,4-3 0,23-1 0,-10-10 0,16-6 0,-25-5 0,-1-5 0,-8 6 0,-5 0 0,-2 7 0,-1 2 0,-5 12 0,12 0 0,-3 3 0,17-4 0,3-7 0,13-1 0,-4-10 0,5-2 0,-12-7 0,-4 3 0,-8-5 0,-6 2 0,-3-3 0,-5 5 0,-7 4 0,2 10 0,-5 5 0,11 13 0,5-4 0,6 4 0,7-9 0,5-4 0,0-8 0,3-2 0,-6-10 0,-5 0 0,-5-4 0,-5 3 0,-12 2 0,5 10 0,-12 9 0,14 6 0,2 14 0,10-12 0,6 2 0,12-9 0,4-9 0,1 0 0,-7-11 0,-17-2 0,-3 2 0,-6 4 0,6 13 0,1-3 0,4 6 0</inkml:trace>
  <inkml:trace contextRef="#ctx0" brushRef="#br0" timeOffset="21750">14561 14541 24575,'-2'-9'0,"0"0"0,-3-4 0,-2 5 0,-1-2 0,-1 6 0,0 3 0,0 2 0,2 13 0,5-2 0,2 6 0,10-5 0,-2-10 0,5 0 0,-6-10 0,-3 0 0,-2-2 0,-4 0 0,-3 0 0,-2 0 0,-2 4 0,0 3 0,0 7 0,1 12 0,5-2 0,4 5 0,10-9 0,3-6 0,3-8 0,-2-6 0,-2-5 0,-6-10 0,-2 5 0,-10-5 0,2 11 0,-11 7 0,6 6 0,-5 11 0,5 3 0,2 3 0,11-2 0,1-9 0,8-9 0,-9-5 0,-6-8 0,-9 10 0,-2 2 0,1 12 0,6 6 0,5-1 0,4-4 0,7-5 0,-2-8 0,2-5 0,-3-5 0,-13-3 0,-2 7 0,-11 7 0,-4 21 0,8 6 0,3 3 0,12-7 0,17-11 0,10-13 0,8-11 0,-11 4 0,-9-2 0</inkml:trace>
  <inkml:trace contextRef="#ctx0" brushRef="#br0" timeOffset="26599">17947 12618 8288,'-4'-9'0,"2"4"5074,-10-12-5074,5 10 2804,-2 3-2804,-2 8 1705,6 5-1705,1 6 6704,15 5-6704,2-7 0,7 1 0,-3-14 0,-3 0 0,-4-7 0,-5 0 0,-7-2 0,-4-4 0,-14-5 0,3 4 0,-3 5 0,9 15 0,6 14 0,9 6 0,2-5 0,16-2 0,0-14 0,3-7 0,-4-7 0,-12-5 0,-7-10 0,-8 5 0,-16-9 0,5 14 0,-15 5 0,16 15 0,-7 13 0,12 7 0,6-1 0,6-5 0,10-12 0,3-4 0,-1-8 0,-2-4 0,-6-2 0,-8-6 0,-6 5 0,-5-1 0,-7 13 0,3 12 0,2 5 0,10 2 0,8-10 0,9-8 0,2-3 0,2-10 0,-7-1 0,-4-1 0,-13-1 0,-2 6 0,-13 6 0,8 8 0,-5 7 0,15 4 0,5-4 0,2-4 0,3-5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D1FD-6B92-AFFB-9B3E-018787B75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F8B0-5360-7837-25D3-789D5EAF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CC6F-15B0-B388-EC04-5B615A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42E3-7E26-2FC0-551F-0F14965F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57F8-8626-7F23-BC74-122B349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D1B3-E43F-6FDD-CD21-F4E9D77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9B40-B20A-1E45-ED6B-204D5012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B988-D240-79ED-CFF1-B3ECC7F1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45AC-F0E2-BF54-69D5-C9928EB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D3E8-3B67-2164-272D-EE1C531A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655A-4A6C-E42E-85CC-0A3B5E6B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FBAE7-AE98-D96B-0609-D3B070F52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0696-52F0-D935-8050-625A67DA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B6F7-77B0-AAB1-4588-E78F97E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E2B7-25CE-19B6-342B-13769FD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3CD1-7B69-67E1-2DF2-1DA93EDE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A6F-65B1-433C-A4E5-5722B6D7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2B98-3D35-B2BB-8350-75C9A69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D874-0884-71F1-3498-8788506F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A7CE-C6B5-A91B-130B-7BB379E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ED0-B943-AB4E-01F0-2C393904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B88D-A3C2-EBE6-5F8D-A7EEA5BD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4143-7D99-37F4-2F22-3F9A6140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D501-385D-4BAF-27AE-03B65D3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B28D-2A79-CFDA-BF41-B558BD0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1EA2-5B2B-560C-93FB-F070A85E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CFA0-5DCC-DD74-FE75-E1A28033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0E1A-2590-79C9-0E6F-7FEB39FD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A42-21A3-F5A3-0E04-1B9EE5F8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3F6D-2993-D73F-16FA-6F3225B6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A803-F812-FECE-2E59-0A6F925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B806-03C3-E738-157E-B0F3857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3064-E689-77D5-2925-BCD7157E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F7DFB-EDC2-C5A9-0D56-A2DF4F30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3040B-A8FC-9D1E-E884-E1EFE4B9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E7050-8B49-5C70-457A-A5C288C6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E8E42-14E0-6D18-E218-D39CA905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D52CA-5F24-2722-CAEB-E2C20FCD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A27EE-4165-D6C3-098C-901509E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6214-3363-F603-AEB9-A2F3EF57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6AB18-9F64-699D-19DF-316C9716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8D9D7-5D82-C488-B73D-127D9918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370C1-78BA-A9DC-CA5F-80AAD0A1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702C-74F4-C8C2-9854-1A99AACD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BC8E1-28C4-9252-D6CC-2B63600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3640-2855-FAAD-3358-BED1F160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A62A-26AD-3634-6ABE-3A4955E2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8038-971E-9499-29DD-5E920209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2BA7E-A9AE-6B3A-DA72-E484FB0B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E074D-0862-3A3A-8BF6-97717326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DC7A-335E-0C78-7100-559DBE0E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888D-0C11-AC3D-F14A-A8EBDF5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DB88-2B87-A1E9-8468-CFC6E04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7946-EFD8-4261-FAA5-4FBF691AD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8817-EBA2-E0FA-DE9A-5C080757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735AA-2A6E-570E-AA91-6CF7EEEA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2A81-0765-B5AC-38D3-10048DD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D3F6-3FF3-25CB-D66C-D101DFD5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FE20E-D8B3-BB19-C041-FEC7E9C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A2C9-3DBD-104A-2DB3-AA6B09A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C0A2-8AFA-827E-1EDC-11FC2123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D055-7415-934D-9989-5CE93ADF30E3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6C68-CEB7-EF84-1052-55284B44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269A-F527-38F6-30C7-E019FED40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55F0-CC5F-5340-888B-CFA078B9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EB7F-DA68-61F4-48F4-20F621E9D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Genomic Data Visualization</a:t>
            </a:r>
            <a:br>
              <a:rPr lang="en-US" dirty="0"/>
            </a:br>
            <a:r>
              <a:rPr lang="en-US" dirty="0"/>
              <a:t>(slides on class website)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E02B0-93F2-D300-CF8C-B5AA091F3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330604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96" y="1825625"/>
            <a:ext cx="2661928" cy="446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9C2A41E-846A-FE75-EA67-D5173922D927}"/>
                  </a:ext>
                </a:extLst>
              </p14:cNvPr>
              <p14:cNvContentPartPr/>
              <p14:nvPr/>
            </p14:nvContentPartPr>
            <p14:xfrm>
              <a:off x="1386000" y="2259720"/>
              <a:ext cx="4592520" cy="301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9C2A41E-846A-FE75-EA67-D5173922D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6640" y="2250360"/>
                <a:ext cx="4611240" cy="30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90A854-6DAD-6333-0F4C-63B2A3BF900B}"/>
                  </a:ext>
                </a:extLst>
              </p14:cNvPr>
              <p14:cNvContentPartPr/>
              <p14:nvPr/>
            </p14:nvContentPartPr>
            <p14:xfrm>
              <a:off x="4606920" y="3028320"/>
              <a:ext cx="5085720" cy="291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90A854-6DAD-6333-0F4C-63B2A3BF90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7560" y="3018960"/>
                <a:ext cx="5104440" cy="29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215EE7-4E0F-0BD8-E913-0DC888EF7C2B}"/>
                  </a:ext>
                </a:extLst>
              </p14:cNvPr>
              <p14:cNvContentPartPr/>
              <p14:nvPr/>
            </p14:nvContentPartPr>
            <p14:xfrm>
              <a:off x="5258160" y="3260520"/>
              <a:ext cx="740160" cy="188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215EE7-4E0F-0BD8-E913-0DC888EF7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800" y="3251160"/>
                <a:ext cx="758880" cy="18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centroid,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80" y="2328333"/>
            <a:ext cx="3300811" cy="542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87DAA3-C85F-D68F-205E-17C4E303E1A6}"/>
                  </a:ext>
                </a:extLst>
              </p14:cNvPr>
              <p14:cNvContentPartPr/>
              <p14:nvPr/>
            </p14:nvContentPartPr>
            <p14:xfrm>
              <a:off x="5211360" y="2859840"/>
              <a:ext cx="5594040" cy="238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87DAA3-C85F-D68F-205E-17C4E303E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2000" y="2850480"/>
                <a:ext cx="5612760" cy="24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016243-6C52-505F-995E-1DF465B444DC}"/>
                  </a:ext>
                </a:extLst>
              </p14:cNvPr>
              <p14:cNvContentPartPr/>
              <p14:nvPr/>
            </p14:nvContentPartPr>
            <p14:xfrm>
              <a:off x="5507280" y="3188520"/>
              <a:ext cx="610200" cy="115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016243-6C52-505F-995E-1DF465B44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7920" y="3179160"/>
                <a:ext cx="628920" cy="11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06C6A7-0E6B-30AC-EDDA-73ED6580A103}"/>
                  </a:ext>
                </a:extLst>
              </p14:cNvPr>
              <p14:cNvContentPartPr/>
              <p14:nvPr/>
            </p14:nvContentPartPr>
            <p14:xfrm>
              <a:off x="5178960" y="3638160"/>
              <a:ext cx="1416960" cy="155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06C6A7-0E6B-30AC-EDDA-73ED6580A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600" y="3628800"/>
                <a:ext cx="1435680" cy="15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E55F70-4A85-0364-86B5-DE66F03957BD}"/>
                  </a:ext>
                </a:extLst>
              </p14:cNvPr>
              <p14:cNvContentPartPr/>
              <p14:nvPr/>
            </p14:nvContentPartPr>
            <p14:xfrm>
              <a:off x="694800" y="2979000"/>
              <a:ext cx="9488520" cy="246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E55F70-4A85-0364-86B5-DE66F0395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440" y="2969640"/>
                <a:ext cx="9507240" cy="24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35C159-5DC7-417A-A30B-D424EAC64C04}"/>
                  </a:ext>
                </a:extLst>
              </p14:cNvPr>
              <p14:cNvContentPartPr/>
              <p14:nvPr/>
            </p14:nvContentPartPr>
            <p14:xfrm>
              <a:off x="5629320" y="3039480"/>
              <a:ext cx="539640" cy="1837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35C159-5DC7-417A-A30B-D424EAC64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960" y="3030120"/>
                <a:ext cx="558360" cy="18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C72E-DB12-9C3B-1995-DF05FBA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E31D-172F-B371-68EC-2B0C2049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COVID exposure</a:t>
            </a:r>
          </a:p>
          <a:p>
            <a:pPr lvl="1"/>
            <a:r>
              <a:rPr lang="en-US" dirty="0"/>
              <a:t>If I do test positive or become symptomatic, we will move to virtual</a:t>
            </a:r>
          </a:p>
          <a:p>
            <a:r>
              <a:rPr lang="en-US" dirty="0"/>
              <a:t>HW1 and HW2 are now graded</a:t>
            </a:r>
          </a:p>
          <a:p>
            <a:r>
              <a:rPr lang="en-US" dirty="0"/>
              <a:t>Drop date for this class in Feb 12</a:t>
            </a:r>
          </a:p>
          <a:p>
            <a:pPr lvl="1"/>
            <a:r>
              <a:rPr lang="en-US" dirty="0"/>
              <a:t>Quiz this Friday Feb 10</a:t>
            </a:r>
          </a:p>
          <a:p>
            <a:pPr lvl="1"/>
            <a:endParaRPr lang="en-US" dirty="0"/>
          </a:p>
          <a:p>
            <a:r>
              <a:rPr lang="en-US" dirty="0"/>
              <a:t>Lesson objectives:</a:t>
            </a:r>
          </a:p>
          <a:p>
            <a:pPr lvl="1"/>
            <a:r>
              <a:rPr lang="en-US" dirty="0"/>
              <a:t>Quick review of </a:t>
            </a:r>
            <a:r>
              <a:rPr lang="en-US" dirty="0" err="1"/>
              <a:t>tSNE</a:t>
            </a:r>
            <a:endParaRPr lang="en-US" dirty="0"/>
          </a:p>
          <a:p>
            <a:pPr lvl="1"/>
            <a:r>
              <a:rPr lang="en-US" dirty="0" err="1"/>
              <a:t>Kmeans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Coding loops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432969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47765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4431769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2661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396996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3774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43239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398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432969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47765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443176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286862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264687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16195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3966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1F073B4-DDFA-FE3C-A61B-BF4A6AF4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07" y="1560649"/>
            <a:ext cx="2070100" cy="647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60A2A4-18A4-F7E2-B546-C26F51B33A54}"/>
                  </a:ext>
                </a:extLst>
              </p14:cNvPr>
              <p14:cNvContentPartPr/>
              <p14:nvPr/>
            </p14:nvContentPartPr>
            <p14:xfrm>
              <a:off x="1680120" y="926280"/>
              <a:ext cx="10131840" cy="5327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60A2A4-18A4-F7E2-B546-C26F51B33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0760" y="916920"/>
                <a:ext cx="10150560" cy="53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2B278B-A55F-C336-736C-983C4276AC7F}"/>
                  </a:ext>
                </a:extLst>
              </p14:cNvPr>
              <p14:cNvContentPartPr/>
              <p14:nvPr/>
            </p14:nvContentPartPr>
            <p14:xfrm>
              <a:off x="8358480" y="2375280"/>
              <a:ext cx="2536200" cy="2036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2B278B-A55F-C336-736C-983C4276A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120" y="2365920"/>
                <a:ext cx="2554920" cy="20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52955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35512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2352847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5295553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432969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47765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4431769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287186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33187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2973947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398577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44326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087852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2661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3969967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3774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43239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398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45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between cluster sum of squares compare?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0F2B1-3C4D-51E7-5E32-249CE18B61D7}"/>
              </a:ext>
            </a:extLst>
          </p:cNvPr>
          <p:cNvSpPr txBox="1"/>
          <p:nvPr/>
        </p:nvSpPr>
        <p:spPr>
          <a:xfrm>
            <a:off x="3215709" y="531775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6FE19-2EF9-E8C8-53AA-82AE56ABB662}"/>
              </a:ext>
            </a:extLst>
          </p:cNvPr>
          <p:cNvSpPr txBox="1"/>
          <p:nvPr/>
        </p:nvSpPr>
        <p:spPr>
          <a:xfrm rot="16200000">
            <a:off x="1526066" y="3573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2F7856-8367-A945-2FBA-2ED89AD04AB4}"/>
              </a:ext>
            </a:extLst>
          </p:cNvPr>
          <p:cNvCxnSpPr>
            <a:cxnSpLocks/>
          </p:cNvCxnSpPr>
          <p:nvPr/>
        </p:nvCxnSpPr>
        <p:spPr>
          <a:xfrm>
            <a:off x="2141298" y="5317754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FA6F49F-3A23-3244-E763-C156CF08982B}"/>
              </a:ext>
            </a:extLst>
          </p:cNvPr>
          <p:cNvSpPr/>
          <p:nvPr/>
        </p:nvSpPr>
        <p:spPr>
          <a:xfrm>
            <a:off x="2340803" y="4351891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92B54B-290A-A3D2-805F-15862AB019E3}"/>
              </a:ext>
            </a:extLst>
          </p:cNvPr>
          <p:cNvSpPr/>
          <p:nvPr/>
        </p:nvSpPr>
        <p:spPr>
          <a:xfrm>
            <a:off x="2528875" y="479879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129EED-63C2-F992-57F7-1A210F25D3EC}"/>
              </a:ext>
            </a:extLst>
          </p:cNvPr>
          <p:cNvSpPr/>
          <p:nvPr/>
        </p:nvSpPr>
        <p:spPr>
          <a:xfrm>
            <a:off x="2888392" y="445397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837EED-8D72-7A02-9FA2-96C9466138B6}"/>
              </a:ext>
            </a:extLst>
          </p:cNvPr>
          <p:cNvSpPr/>
          <p:nvPr/>
        </p:nvSpPr>
        <p:spPr>
          <a:xfrm>
            <a:off x="3049173" y="2894069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D26421-B532-6D09-56C5-965394F25C5D}"/>
              </a:ext>
            </a:extLst>
          </p:cNvPr>
          <p:cNvSpPr/>
          <p:nvPr/>
        </p:nvSpPr>
        <p:spPr>
          <a:xfrm>
            <a:off x="3237245" y="334097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C5FAB8-70FB-6F4F-4FE2-BE0D7866296C}"/>
              </a:ext>
            </a:extLst>
          </p:cNvPr>
          <p:cNvSpPr/>
          <p:nvPr/>
        </p:nvSpPr>
        <p:spPr>
          <a:xfrm>
            <a:off x="3596762" y="299614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0FCE3B-39B2-3513-E54D-5E87646876C3}"/>
              </a:ext>
            </a:extLst>
          </p:cNvPr>
          <p:cNvSpPr/>
          <p:nvPr/>
        </p:nvSpPr>
        <p:spPr>
          <a:xfrm>
            <a:off x="4044031" y="400797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BD8B5E-A59D-5651-BC73-0F4C677D9CE6}"/>
              </a:ext>
            </a:extLst>
          </p:cNvPr>
          <p:cNvSpPr/>
          <p:nvPr/>
        </p:nvSpPr>
        <p:spPr>
          <a:xfrm>
            <a:off x="4232103" y="4454877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5551A-1988-09F2-527F-9CF469097B54}"/>
              </a:ext>
            </a:extLst>
          </p:cNvPr>
          <p:cNvSpPr/>
          <p:nvPr/>
        </p:nvSpPr>
        <p:spPr>
          <a:xfrm>
            <a:off x="4591620" y="411005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E1DE62-7806-8CBF-3374-EC2DD30F60E4}"/>
              </a:ext>
            </a:extLst>
          </p:cNvPr>
          <p:cNvCxnSpPr/>
          <p:nvPr/>
        </p:nvCxnSpPr>
        <p:spPr>
          <a:xfrm flipV="1">
            <a:off x="2141298" y="2375048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18DCD6FD-BF50-9B20-6F7C-0391CED3ED5A}"/>
              </a:ext>
            </a:extLst>
          </p:cNvPr>
          <p:cNvSpPr/>
          <p:nvPr/>
        </p:nvSpPr>
        <p:spPr>
          <a:xfrm>
            <a:off x="3185435" y="288311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584B0-EAB3-BBC8-F416-4696D0D04554}"/>
              </a:ext>
            </a:extLst>
          </p:cNvPr>
          <p:cNvSpPr txBox="1"/>
          <p:nvPr/>
        </p:nvSpPr>
        <p:spPr>
          <a:xfrm>
            <a:off x="3458073" y="2661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7944288B-5BCF-C67F-29D9-052B2DBEBE24}"/>
              </a:ext>
            </a:extLst>
          </p:cNvPr>
          <p:cNvSpPr/>
          <p:nvPr/>
        </p:nvSpPr>
        <p:spPr>
          <a:xfrm>
            <a:off x="2449938" y="435984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048614-A4BE-7ED4-4217-C6BE680E8430}"/>
              </a:ext>
            </a:extLst>
          </p:cNvPr>
          <p:cNvSpPr txBox="1"/>
          <p:nvPr/>
        </p:nvSpPr>
        <p:spPr>
          <a:xfrm>
            <a:off x="2739999" y="4164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5CE56ED7-9163-6AB8-6119-160A8B0DB1C2}"/>
              </a:ext>
            </a:extLst>
          </p:cNvPr>
          <p:cNvSpPr/>
          <p:nvPr/>
        </p:nvSpPr>
        <p:spPr>
          <a:xfrm>
            <a:off x="3919521" y="386172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13586-C79F-E789-7592-8CC1B78EF6E6}"/>
              </a:ext>
            </a:extLst>
          </p:cNvPr>
          <p:cNvSpPr txBox="1"/>
          <p:nvPr/>
        </p:nvSpPr>
        <p:spPr>
          <a:xfrm>
            <a:off x="4209582" y="36663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0A64D6DF-6AAB-B52F-BD90-DCAFE09677B2}"/>
              </a:ext>
            </a:extLst>
          </p:cNvPr>
          <p:cNvSpPr/>
          <p:nvPr/>
        </p:nvSpPr>
        <p:spPr>
          <a:xfrm>
            <a:off x="4280077" y="414915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E0BE01-8162-A8D1-CC7E-D6AEDF26D162}"/>
              </a:ext>
            </a:extLst>
          </p:cNvPr>
          <p:cNvSpPr txBox="1"/>
          <p:nvPr/>
        </p:nvSpPr>
        <p:spPr>
          <a:xfrm>
            <a:off x="4570138" y="3953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3" name="Picture 62" descr="Text&#10;&#10;Description automatically generated with medium confidence">
            <a:extLst>
              <a:ext uri="{FF2B5EF4-FFF2-40B4-BE49-F238E27FC236}">
                <a16:creationId xmlns:a16="http://schemas.microsoft.com/office/drawing/2014/main" id="{88996C71-4300-A215-2268-6404A749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93" y="1437353"/>
            <a:ext cx="2892862" cy="793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88BDF14-B3C5-A734-7997-AF7D14061F5C}"/>
                  </a:ext>
                </a:extLst>
              </p14:cNvPr>
              <p14:cNvContentPartPr/>
              <p14:nvPr/>
            </p14:nvContentPartPr>
            <p14:xfrm>
              <a:off x="3340800" y="3183120"/>
              <a:ext cx="1382760" cy="1382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8BDF14-B3C5-A734-7997-AF7D14061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1440" y="3173760"/>
                <a:ext cx="1401480" cy="14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53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3B69-24FF-AEB9-1AFB-DBA5AC61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2E597-36D8-1D63-A96B-42BC0EA29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193" y="2184036"/>
            <a:ext cx="3599613" cy="3488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E007C-1EF8-EBB2-EC1E-41DD524C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244" y="2208099"/>
            <a:ext cx="3453949" cy="3393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D76B8-3F6B-EA2A-46C2-A43D694A8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5340"/>
            <a:ext cx="3505200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FA2B67-7630-8544-673D-EC09070CFFD5}"/>
                  </a:ext>
                </a:extLst>
              </p14:cNvPr>
              <p14:cNvContentPartPr/>
              <p14:nvPr/>
            </p14:nvContentPartPr>
            <p14:xfrm>
              <a:off x="2719800" y="2302200"/>
              <a:ext cx="4811400" cy="251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FA2B67-7630-8544-673D-EC09070CF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440" y="2292840"/>
                <a:ext cx="4830120" cy="25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51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66FE-33FC-B14F-EDFE-610460B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compute k-means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A38-520C-DBA4-75CE-94D81B63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k-means on categorical data?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9A304-9F84-8B6A-729A-9D1ADDF2DF80}"/>
                  </a:ext>
                </a:extLst>
              </p14:cNvPr>
              <p14:cNvContentPartPr/>
              <p14:nvPr/>
            </p14:nvContentPartPr>
            <p14:xfrm>
              <a:off x="1029600" y="2434320"/>
              <a:ext cx="6504840" cy="33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49A304-9F84-8B6A-729A-9D1ADDF2D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240" y="2424960"/>
                <a:ext cx="6523560" cy="33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8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4B3F-B427-B985-F83D-9A7D7319B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t-SNE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54A3-7760-CA2F-0FE4-245AA6AD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4155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6BD0-FC2C-F231-BDF7-B095A91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7247-45F0-39C4-4C47-AB735FE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Compute a scaled similarity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high dimensional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621296-05D4-3616-D6CE-6FF7E55B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76" y="2748587"/>
            <a:ext cx="7874648" cy="13608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60CFC7-6467-74A5-4C2F-2A2736891A99}"/>
                  </a:ext>
                </a:extLst>
              </p14:cNvPr>
              <p14:cNvContentPartPr/>
              <p14:nvPr/>
            </p14:nvContentPartPr>
            <p14:xfrm>
              <a:off x="1166760" y="3355560"/>
              <a:ext cx="9567720" cy="242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60CFC7-6467-74A5-4C2F-2A2736891A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400" y="3346200"/>
                <a:ext cx="9586440" cy="24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1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6BD0-FC2C-F231-BDF7-B095A91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7247-45F0-39C4-4C47-AB735FE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Compute a scaled similarity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high dimensional space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621296-05D4-3616-D6CE-6FF7E55BF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08"/>
          <a:stretch/>
        </p:blipFill>
        <p:spPr>
          <a:xfrm>
            <a:off x="2158676" y="2748587"/>
            <a:ext cx="5054924" cy="13608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1FA25-EE71-85EE-EDAB-1646E34E5B4B}"/>
              </a:ext>
            </a:extLst>
          </p:cNvPr>
          <p:cNvSpPr/>
          <p:nvPr/>
        </p:nvSpPr>
        <p:spPr>
          <a:xfrm>
            <a:off x="6248400" y="2937935"/>
            <a:ext cx="457200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62CFE-565F-96BD-CBB0-2F0DA00A8F6C}"/>
              </a:ext>
            </a:extLst>
          </p:cNvPr>
          <p:cNvSpPr/>
          <p:nvPr/>
        </p:nvSpPr>
        <p:spPr>
          <a:xfrm>
            <a:off x="6654801" y="3585106"/>
            <a:ext cx="457200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65B75-1434-E407-7EF0-13B58EDC860C}"/>
              </a:ext>
            </a:extLst>
          </p:cNvPr>
          <p:cNvSpPr txBox="1"/>
          <p:nvPr/>
        </p:nvSpPr>
        <p:spPr>
          <a:xfrm>
            <a:off x="7907867" y="2930553"/>
            <a:ext cx="313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σ</a:t>
            </a:r>
            <a:r>
              <a:rPr lang="en-US" b="0" i="0" u="none" strike="noStrike" baseline="-2500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choice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we make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F33A8-7812-4B2D-99A4-84B53D3B0667}"/>
              </a:ext>
            </a:extLst>
          </p:cNvPr>
          <p:cNvSpPr txBox="1"/>
          <p:nvPr/>
        </p:nvSpPr>
        <p:spPr>
          <a:xfrm>
            <a:off x="7836505" y="3588281"/>
            <a:ext cx="352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to “perplexity” parameter </a:t>
            </a:r>
          </a:p>
          <a:p>
            <a:r>
              <a:rPr lang="en-US" dirty="0"/>
              <a:t>in your R code</a:t>
            </a:r>
          </a:p>
        </p:txBody>
      </p:sp>
      <p:pic>
        <p:nvPicPr>
          <p:cNvPr id="14" name="Picture 1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7D5950-AFDF-0F47-4609-84AE5F9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1" y="4301706"/>
            <a:ext cx="2743200" cy="55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F591D7-4D34-0840-41F4-2CA477CCC118}"/>
                  </a:ext>
                </a:extLst>
              </p14:cNvPr>
              <p14:cNvContentPartPr/>
              <p14:nvPr/>
            </p14:nvContentPartPr>
            <p14:xfrm>
              <a:off x="1116720" y="253080"/>
              <a:ext cx="10507680" cy="616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F591D7-4D34-0840-41F4-2CA477CCC1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360" y="243720"/>
                <a:ext cx="10526400" cy="61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5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8B47-761A-993B-EE10-8C9CE1B0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2511-219F-7903-C743-230AA9CD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60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randomly squish all our points into a low dimensional space and compute another scaled similarity </a:t>
            </a:r>
            <a:r>
              <a:rPr lang="en-US" dirty="0" err="1"/>
              <a:t>q</a:t>
            </a:r>
            <a:r>
              <a:rPr lang="en-US" baseline="-25000" dirty="0" err="1"/>
              <a:t>ij</a:t>
            </a:r>
            <a:r>
              <a:rPr lang="en-US" dirty="0"/>
              <a:t> between every pair of points </a:t>
            </a:r>
            <a:r>
              <a:rPr lang="en-US" dirty="0" err="1"/>
              <a:t>i</a:t>
            </a:r>
            <a:r>
              <a:rPr lang="en-US" dirty="0"/>
              <a:t> and j in low dimensional space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6D3CD2A-3EBF-A468-BCAB-2182BC57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7" y="1970617"/>
            <a:ext cx="3462802" cy="1026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C7B5E6-6072-3A7E-BCDC-BCFD296893FB}"/>
                  </a:ext>
                </a:extLst>
              </p14:cNvPr>
              <p14:cNvContentPartPr/>
              <p14:nvPr/>
            </p14:nvContentPartPr>
            <p14:xfrm>
              <a:off x="1334880" y="1182600"/>
              <a:ext cx="3590280" cy="367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C7B5E6-6072-3A7E-BCDC-BCFD296893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5520" y="1173240"/>
                <a:ext cx="3609000" cy="36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97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48B-C010-807D-10C2-0F68915D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180E11-3666-A73D-53C0-DFDEBCB6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27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quantify the KL divergence between these two scaled similarities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iterate step 2 and step 3 N steps to minimize KL divergence</a:t>
            </a:r>
          </a:p>
          <a:p>
            <a:pPr marL="0" indent="0">
              <a:buNone/>
            </a:pPr>
            <a:r>
              <a:rPr lang="en-US" sz="1600" dirty="0"/>
              <a:t>(can be set with “</a:t>
            </a:r>
            <a:r>
              <a:rPr lang="en-US" sz="1600" dirty="0" err="1"/>
              <a:t>max_iter</a:t>
            </a:r>
            <a:r>
              <a:rPr lang="en-US" sz="1600" dirty="0"/>
              <a:t> = 1000” parameter in your R code)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81217A23-1C1F-2CCF-77AB-68AFA456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3" y="1962150"/>
            <a:ext cx="3771900" cy="8001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95C8FBD-985A-8B83-FE2C-8BCF99EE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77" b="89535" l="150" r="99701">
                        <a14:foregroundMark x1="24551" y1="67442" x2="8533" y2="68605"/>
                        <a14:foregroundMark x1="8533" y1="68605" x2="34281" y2="6977"/>
                        <a14:foregroundMark x1="34281" y1="6977" x2="47305" y2="4651"/>
                        <a14:foregroundMark x1="47305" y1="4651" x2="96856" y2="8140"/>
                        <a14:foregroundMark x1="96856" y1="8140" x2="65868" y2="36047"/>
                        <a14:foregroundMark x1="65868" y1="36047" x2="82186" y2="54651"/>
                        <a14:foregroundMark x1="82186" y1="54651" x2="68713" y2="24419"/>
                        <a14:foregroundMark x1="68713" y1="24419" x2="57335" y2="24419"/>
                        <a14:foregroundMark x1="57335" y1="24419" x2="53892" y2="31395"/>
                        <a14:foregroundMark x1="97305" y1="41860" x2="99850" y2="15116"/>
                        <a14:foregroundMark x1="7934" y1="24419" x2="4940" y2="56977"/>
                        <a14:foregroundMark x1="150" y1="6977" x2="150" y2="779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1733" y="3455194"/>
            <a:ext cx="4241800" cy="546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4F34B5-1735-E64D-1064-64A7B0590ED4}"/>
                  </a:ext>
                </a:extLst>
              </p14:cNvPr>
              <p14:cNvContentPartPr/>
              <p14:nvPr/>
            </p14:nvContentPartPr>
            <p14:xfrm>
              <a:off x="1361880" y="132120"/>
              <a:ext cx="10010160" cy="610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4F34B5-1735-E64D-1064-64A7B0590E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2520" y="122760"/>
                <a:ext cx="1002888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0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4B3F-B427-B985-F83D-9A7D7319B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54A3-7760-CA2F-0FE4-245AA6AD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2477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3F8BAE-92D8-37E7-4DFF-FD988D55BC45}"/>
                  </a:ext>
                </a:extLst>
              </p14:cNvPr>
              <p14:cNvContentPartPr/>
              <p14:nvPr/>
            </p14:nvContentPartPr>
            <p14:xfrm>
              <a:off x="4188240" y="223200"/>
              <a:ext cx="4667760" cy="1666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3F8BAE-92D8-37E7-4DFF-FD988D55B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8880" y="213840"/>
                <a:ext cx="4686480" cy="16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641</Words>
  <Application>Microsoft Macintosh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Office Theme 2013 - 2022</vt:lpstr>
      <vt:lpstr>Genomic Data Visualization (slides on class website)</vt:lpstr>
      <vt:lpstr>Announcements</vt:lpstr>
      <vt:lpstr>t-SNE review</vt:lpstr>
      <vt:lpstr>tSNE review</vt:lpstr>
      <vt:lpstr>tSNE review</vt:lpstr>
      <vt:lpstr>tSNE review</vt:lpstr>
      <vt:lpstr>tSNE review</vt:lpstr>
      <vt:lpstr>K-means clustering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What can we compute k-means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 review</dc:title>
  <dc:creator>Jean Fan</dc:creator>
  <cp:lastModifiedBy>Jean Fan</cp:lastModifiedBy>
  <cp:revision>3</cp:revision>
  <dcterms:created xsi:type="dcterms:W3CDTF">2023-02-05T18:16:43Z</dcterms:created>
  <dcterms:modified xsi:type="dcterms:W3CDTF">2023-02-06T15:30:43Z</dcterms:modified>
</cp:coreProperties>
</file>