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65" r:id="rId4"/>
    <p:sldId id="268" r:id="rId5"/>
    <p:sldId id="271"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11D7-DCAB-79CD-82B1-9352BAE7D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B2FEDF-31F3-E215-421F-49A1911D4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F3DF0-60DF-7B43-450E-7266FCEBE97B}"/>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8C17D083-BABC-AF93-BED2-CB25C4B34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5154A-27CC-C0E4-E25C-5883435A5791}"/>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76644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6E99-29C8-A1E1-E84F-B22A988DD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C89BDD-9D17-36A1-DCBB-8AB67F02E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413CB-E9AA-8112-7996-BBBEFE54D9AE}"/>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4917D4FF-8FBB-4A54-3EC4-077D12FB9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0498-4AA2-5895-9190-310CC6685FCC}"/>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33731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70965-635A-16B6-590F-E268FF7D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472012-87CC-6870-A3C9-09FD741F8E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3FE65-F30B-B421-D482-889C0140D8B9}"/>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86330507-E7B3-9BEE-B3EF-BA71F6732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E9D50-3068-35D1-600D-DC87E1C56307}"/>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65586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EDEA-A9E1-145B-9C62-9BC256556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57BB4-A655-CC2D-09F5-CFE5519F6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4760E-0F0D-6D98-679D-2D5BA0BA5FA0}"/>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4E602A41-6D7F-71CD-2470-2C03850EC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80523-AAF7-FD53-7E39-4E3748B43381}"/>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39896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129F-95EA-F50A-2AA6-460D6B560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C0DD81-1028-4B5A-4958-8EF6BEC8E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9EA320-10EA-3616-F5B6-DAB5FBDC0668}"/>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1A32FE7A-7EF8-825A-0983-5F4800672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BF9B8-D532-37A9-F23F-7D115925D350}"/>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53777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3E50-73F0-6586-E5E1-D73AF453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9A21C-8DC5-100B-C15C-AA9CD66DD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7378F8-9C05-09B5-22F0-AE1BAF2CE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15D6A-C4BA-95EE-3647-79603C939080}"/>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48EE4DEA-8DAB-0EB8-E0AE-84D12F822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E42AA-0311-692B-F1D9-E43C7A8F8960}"/>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18866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DB8A-9D56-8A77-AEB1-20DE4B24D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AF184-8288-37B9-28CC-62B1897A0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42DCA-6E57-BBD1-9DDE-F184EEA9A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28B7B-738C-3AEE-CD2A-D0FC9B80E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95000-0957-69DB-5654-1F89D4E2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1AABF-F1CA-66A5-601D-4DE8D00ED4B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8" name="Footer Placeholder 7">
            <a:extLst>
              <a:ext uri="{FF2B5EF4-FFF2-40B4-BE49-F238E27FC236}">
                <a16:creationId xmlns:a16="http://schemas.microsoft.com/office/drawing/2014/main" id="{A7A5AE55-4FFC-E74D-B630-4D4BBED76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0383F-7DB0-276F-0AF0-5FC563A6BDA4}"/>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5028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AF46-E765-E19D-3DB5-DF1D82DA4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6E6423-E3F4-B450-37C4-514B4733777D}"/>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4" name="Footer Placeholder 3">
            <a:extLst>
              <a:ext uri="{FF2B5EF4-FFF2-40B4-BE49-F238E27FC236}">
                <a16:creationId xmlns:a16="http://schemas.microsoft.com/office/drawing/2014/main" id="{1167792D-BE50-5029-F6FE-F0D5DE5B2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6A010-8D3F-C19D-783C-2F4AD424F2EF}"/>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7030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92825-7C06-FC4C-4C64-7873E892A67F}"/>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3" name="Footer Placeholder 2">
            <a:extLst>
              <a:ext uri="{FF2B5EF4-FFF2-40B4-BE49-F238E27FC236}">
                <a16:creationId xmlns:a16="http://schemas.microsoft.com/office/drawing/2014/main" id="{CE082FC9-BE88-C1B7-84C3-D5021122D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B3D40-8BFC-C0E3-BA40-B4BF7F966C66}"/>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54634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454B-4A1C-2697-6F83-5D79D4F37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7590F-DF5C-07CF-D8F8-908F9DFF4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364A37-90FC-28EC-D72F-44370D8F7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4727-85A1-C5C2-23B3-8D66E269C55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7ADE8D69-7E17-E5DE-CCA2-E0B6BF58B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A8190-3E6B-897F-053B-ACD572366478}"/>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3877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550C-AFFC-E04A-5858-22C8CC490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B59F27-40E9-39BD-20A5-6E7B44C97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35537-F32D-8EF4-A50F-1E9493E56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9ED15-DB65-9489-A94C-DC5C05A30A3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AC9C7345-4728-148C-E6E0-2C83F0A06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C2BAF-F198-018D-C68B-768A088728C8}"/>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50023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AAEA9-F34B-8F77-E5F0-237751ED3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756E1-52E3-792A-98EF-60838A2FE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70DFF-52D7-0FF6-01DB-7CAE2EC1B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A8E43184-D080-8DFC-AC0E-E4C5DEA38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9A8B34-B22E-B3C5-FB88-90F4A0577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3D25F-BE1D-7246-8AEB-EA75104F9FD8}" type="slidenum">
              <a:rPr lang="en-US" smtClean="0"/>
              <a:t>‹#›</a:t>
            </a:fld>
            <a:endParaRPr lang="en-US"/>
          </a:p>
        </p:txBody>
      </p:sp>
    </p:spTree>
    <p:extLst>
      <p:ext uri="{BB962C8B-B14F-4D97-AF65-F5344CB8AC3E}">
        <p14:creationId xmlns:p14="http://schemas.microsoft.com/office/powerpoint/2010/main" val="2784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4</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Thursday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0A5-3DFB-8CCC-B630-3BE8447C848F}"/>
              </a:ext>
            </a:extLst>
          </p:cNvPr>
          <p:cNvSpPr>
            <a:spLocks noGrp="1"/>
          </p:cNvSpPr>
          <p:nvPr>
            <p:ph type="title"/>
          </p:nvPr>
        </p:nvSpPr>
        <p:spPr/>
        <p:txBody>
          <a:bodyPr/>
          <a:lstStyle/>
          <a:p>
            <a:r>
              <a:rPr lang="en-US" dirty="0"/>
              <a:t>Critique a teammate’s data visualization</a:t>
            </a:r>
          </a:p>
        </p:txBody>
      </p:sp>
      <p:sp>
        <p:nvSpPr>
          <p:cNvPr id="3" name="Content Placeholder 2">
            <a:extLst>
              <a:ext uri="{FF2B5EF4-FFF2-40B4-BE49-F238E27FC236}">
                <a16:creationId xmlns:a16="http://schemas.microsoft.com/office/drawing/2014/main" id="{898865A8-A1C9-8661-473D-439DDF155245}"/>
              </a:ext>
            </a:extLst>
          </p:cNvPr>
          <p:cNvSpPr>
            <a:spLocks noGrp="1"/>
          </p:cNvSpPr>
          <p:nvPr>
            <p:ph idx="1"/>
          </p:nvPr>
        </p:nvSpPr>
        <p:spPr/>
        <p:txBody>
          <a:bodyPr/>
          <a:lstStyle/>
          <a:p>
            <a:r>
              <a:rPr lang="en-US" dirty="0"/>
              <a:t>You will be assigned to critique a teammate’s data visualization</a:t>
            </a:r>
          </a:p>
          <a:p>
            <a:pPr lvl="1"/>
            <a:r>
              <a:rPr lang="en-US" dirty="0"/>
              <a:t>Consult in-class and Slack notes for assignments</a:t>
            </a:r>
          </a:p>
          <a:p>
            <a:r>
              <a:rPr lang="en-US" dirty="0"/>
              <a:t>In your written critique, please address:</a:t>
            </a:r>
          </a:p>
          <a:p>
            <a:pPr marL="971550" lvl="1" indent="-514350">
              <a:buAutoNum type="arabicPeriod"/>
            </a:pPr>
            <a:r>
              <a:rPr lang="en-US" dirty="0"/>
              <a:t>Which data visualization are you critiquing? (just provide a link)</a:t>
            </a:r>
          </a:p>
          <a:p>
            <a:pPr marL="971550" lvl="1" indent="-514350">
              <a:buAutoNum type="arabicPeriod"/>
            </a:pPr>
            <a:r>
              <a:rPr lang="en-US" dirty="0"/>
              <a:t>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Please remember to be constructive in your critique</a:t>
            </a:r>
          </a:p>
        </p:txBody>
      </p:sp>
    </p:spTree>
    <p:extLst>
      <p:ext uri="{BB962C8B-B14F-4D97-AF65-F5344CB8AC3E}">
        <p14:creationId xmlns:p14="http://schemas.microsoft.com/office/powerpoint/2010/main" val="40045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To submit your homework, follow these steps</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pPr marL="514350" indent="-514350">
              <a:buFont typeface="+mj-lt"/>
              <a:buAutoNum type="arabicPeriod"/>
            </a:pPr>
            <a:r>
              <a:rPr lang="en-US" dirty="0"/>
              <a:t>Update your personal fork by fetching upstream</a:t>
            </a:r>
          </a:p>
          <a:p>
            <a:pPr marL="514350" indent="-514350">
              <a:buFont typeface="+mj-lt"/>
              <a:buAutoNum type="arabicPeriod"/>
            </a:pPr>
            <a:endParaRPr lang="en-US" dirty="0"/>
          </a:p>
          <a:p>
            <a:pPr marL="514350" indent="-514350">
              <a:buFont typeface="+mj-lt"/>
              <a:buAutoNum type="arabicPeriod"/>
            </a:pPr>
            <a:r>
              <a:rPr lang="en-US" dirty="0"/>
              <a:t>Save your description to the homework/hw4/ folder using </a:t>
            </a:r>
            <a:br>
              <a:rPr lang="en-US" dirty="0"/>
            </a:br>
            <a:r>
              <a:rPr lang="en-US" dirty="0"/>
              <a:t>hw4_[JHED].txt</a:t>
            </a:r>
          </a:p>
          <a:p>
            <a:pPr lvl="1"/>
            <a:r>
              <a:rPr lang="en-US" dirty="0"/>
              <a:t>fun fact: what you write for this homework will not be visible on the course website</a:t>
            </a:r>
          </a:p>
          <a:p>
            <a:pPr marL="514350" indent="-514350">
              <a:buFont typeface="+mj-lt"/>
              <a:buAutoNum type="arabicPeriod"/>
            </a:pPr>
            <a:endParaRPr lang="en-US" dirty="0"/>
          </a:p>
          <a:p>
            <a:pPr marL="514350" indent="-514350">
              <a:buFont typeface="+mj-lt"/>
              <a:buAutoNum type="arabicPeriod"/>
            </a:pPr>
            <a:r>
              <a:rPr lang="en-US" dirty="0"/>
              <a:t>Make a pull request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288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Assignments</a:t>
            </a:r>
          </a:p>
        </p:txBody>
      </p:sp>
    </p:spTree>
    <p:extLst>
      <p:ext uri="{BB962C8B-B14F-4D97-AF65-F5344CB8AC3E}">
        <p14:creationId xmlns:p14="http://schemas.microsoft.com/office/powerpoint/2010/main" val="234495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F879-D6B7-409D-737B-FEF09A5CCD61}"/>
              </a:ext>
            </a:extLst>
          </p:cNvPr>
          <p:cNvSpPr>
            <a:spLocks noGrp="1"/>
          </p:cNvSpPr>
          <p:nvPr>
            <p:ph type="title"/>
          </p:nvPr>
        </p:nvSpPr>
        <p:spPr/>
        <p:txBody>
          <a:bodyPr/>
          <a:lstStyle/>
          <a:p>
            <a:r>
              <a:rPr lang="en-US" dirty="0"/>
              <a:t>Within team</a:t>
            </a:r>
          </a:p>
        </p:txBody>
      </p:sp>
      <p:sp>
        <p:nvSpPr>
          <p:cNvPr id="3" name="Content Placeholder 2">
            <a:extLst>
              <a:ext uri="{FF2B5EF4-FFF2-40B4-BE49-F238E27FC236}">
                <a16:creationId xmlns:a16="http://schemas.microsoft.com/office/drawing/2014/main" id="{3F98111F-13FE-6202-6BB3-C3B23A5CC3EA}"/>
              </a:ext>
            </a:extLst>
          </p:cNvPr>
          <p:cNvSpPr>
            <a:spLocks noGrp="1"/>
          </p:cNvSpPr>
          <p:nvPr>
            <p:ph idx="1"/>
          </p:nvPr>
        </p:nvSpPr>
        <p:spPr>
          <a:xfrm>
            <a:off x="838200" y="1825625"/>
            <a:ext cx="10515600" cy="3899314"/>
          </a:xfrm>
        </p:spPr>
        <p:txBody>
          <a:bodyPr>
            <a:normAutofit/>
          </a:bodyPr>
          <a:lstStyle/>
          <a:p>
            <a:endParaRPr lang="en-US" sz="2200" dirty="0"/>
          </a:p>
          <a:p>
            <a:r>
              <a:rPr lang="en-US" sz="2200" dirty="0"/>
              <a:t>Rafael &lt;- Rebeca &lt;- An &lt;- Rafael 			# </a:t>
            </a:r>
            <a:r>
              <a:rPr lang="en-US" sz="2200" dirty="0" err="1"/>
              <a:t>pikachu</a:t>
            </a:r>
            <a:endParaRPr lang="en-US" sz="2200" dirty="0"/>
          </a:p>
          <a:p>
            <a:endParaRPr lang="en-US" sz="2200" dirty="0"/>
          </a:p>
          <a:p>
            <a:r>
              <a:rPr lang="en-US" sz="2200" dirty="0"/>
              <a:t>Andrew &lt;- Gary &lt;- Andrew				# </a:t>
            </a:r>
            <a:r>
              <a:rPr lang="en-US" sz="2200" dirty="0" err="1"/>
              <a:t>squirtle</a:t>
            </a:r>
            <a:endParaRPr lang="en-US" sz="2200" dirty="0"/>
          </a:p>
          <a:p>
            <a:endParaRPr lang="en-US" sz="2200" dirty="0"/>
          </a:p>
          <a:p>
            <a:r>
              <a:rPr lang="en-US" sz="2200" dirty="0"/>
              <a:t>Wendy &lt;- Ryan &lt;- Eric &lt;- Todd &lt;- Wendy		# </a:t>
            </a:r>
            <a:r>
              <a:rPr lang="en-US" sz="2200" dirty="0" err="1"/>
              <a:t>charmander</a:t>
            </a:r>
            <a:endParaRPr lang="en-US" sz="2200" dirty="0"/>
          </a:p>
          <a:p>
            <a:endParaRPr lang="en-US" sz="2200" dirty="0"/>
          </a:p>
          <a:p>
            <a:r>
              <a:rPr lang="en-US" sz="2200" dirty="0" err="1"/>
              <a:t>Gohta</a:t>
            </a:r>
            <a:r>
              <a:rPr lang="en-US" sz="2200" dirty="0"/>
              <a:t> &lt;- Gwyn &lt;- X. Gu &lt;- </a:t>
            </a:r>
            <a:r>
              <a:rPr lang="en-US" sz="2200" dirty="0" err="1"/>
              <a:t>Gohta</a:t>
            </a:r>
            <a:r>
              <a:rPr lang="en-US" sz="2200" dirty="0"/>
              <a:t> 			# </a:t>
            </a:r>
            <a:r>
              <a:rPr lang="en-US" sz="2200" dirty="0" err="1"/>
              <a:t>bulbasaur</a:t>
            </a:r>
            <a:endParaRPr lang="en-US" sz="2200" dirty="0"/>
          </a:p>
        </p:txBody>
      </p:sp>
    </p:spTree>
    <p:extLst>
      <p:ext uri="{BB962C8B-B14F-4D97-AF65-F5344CB8AC3E}">
        <p14:creationId xmlns:p14="http://schemas.microsoft.com/office/powerpoint/2010/main" val="2602200212"/>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228</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 2013 - 2022</vt:lpstr>
      <vt:lpstr>Homework Assignment 4</vt:lpstr>
      <vt:lpstr>Critique a teammate’s data visualization</vt:lpstr>
      <vt:lpstr>Submitting your HW</vt:lpstr>
      <vt:lpstr>To submit your homework, follow these steps</vt:lpstr>
      <vt:lpstr>Assignments</vt:lpstr>
      <vt:lpstr>Within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4</dc:title>
  <dc:creator>Jean Fan</dc:creator>
  <cp:lastModifiedBy>Jean Fan</cp:lastModifiedBy>
  <cp:revision>1</cp:revision>
  <dcterms:created xsi:type="dcterms:W3CDTF">2023-02-07T19:24:55Z</dcterms:created>
  <dcterms:modified xsi:type="dcterms:W3CDTF">2023-02-07T19:26:33Z</dcterms:modified>
</cp:coreProperties>
</file>