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61" r:id="rId2"/>
    <p:sldId id="287" r:id="rId3"/>
    <p:sldId id="288" r:id="rId4"/>
    <p:sldId id="289" r:id="rId5"/>
    <p:sldId id="290" r:id="rId6"/>
    <p:sldId id="291" r:id="rId7"/>
    <p:sldId id="292" r:id="rId8"/>
    <p:sldId id="293" r:id="rId9"/>
    <p:sldId id="294" r:id="rId10"/>
    <p:sldId id="297" r:id="rId11"/>
    <p:sldId id="299" r:id="rId12"/>
    <p:sldId id="298" r:id="rId13"/>
    <p:sldId id="295" r:id="rId14"/>
    <p:sldId id="296"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991" autoAdjust="0"/>
  </p:normalViewPr>
  <p:slideViewPr>
    <p:cSldViewPr showGuides="1">
      <p:cViewPr varScale="1">
        <p:scale>
          <a:sx n="104" d="100"/>
          <a:sy n="104" d="100"/>
        </p:scale>
        <p:origin x="726" y="90"/>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27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7/01/2016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7/01/2016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registry.it.csiro.au/sandbox/student/xavier/abun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Lab methods is the most difficult vocabulary</a:t>
            </a:r>
            <a:r>
              <a:rPr lang="en-AU" baseline="0" dirty="0" smtClean="0"/>
              <a:t> I had to create. It has around 600 data entries across several columns. However, the number of fields that classified the data was not sufficient. So I had to add in several more to get a functioning vocabulary. These included Full Name and Object of Interest. </a:t>
            </a:r>
          </a:p>
          <a:p>
            <a:r>
              <a:rPr lang="en-AU" baseline="0" dirty="0" smtClean="0"/>
              <a:t>The biggest issue with Lab Methods was the fact that the only unique identifier was a random arbitrary code. This is not user friendly at all. So for each of these 600 entries, I created a unique identifier. This was done by taking the object of interest of each method, and assigning it a number. </a:t>
            </a:r>
            <a:r>
              <a:rPr lang="en-AU" baseline="0" dirty="0" err="1" smtClean="0"/>
              <a:t>Eg</a:t>
            </a:r>
            <a:r>
              <a:rPr lang="en-AU" baseline="0" dirty="0" smtClean="0"/>
              <a:t>: Aluminium-1. I chose this method because I figured that a common use of the vocabulary will be for if a user wants to know all of the different methods of measuring aluminium. </a:t>
            </a:r>
          </a:p>
          <a:p>
            <a:r>
              <a:rPr lang="en-AU" baseline="0" dirty="0" smtClean="0"/>
              <a:t>Because that is the aim I’m looking to achieve, the best way to classify these is not only by URI, but to organise these into collections of object of interest. These collections make it easy to search and navigate to this information.</a:t>
            </a:r>
          </a:p>
          <a:p>
            <a:r>
              <a:rPr lang="en-AU" baseline="0" dirty="0" smtClean="0"/>
              <a:t>I decided to use the arbitrary lab code as the </a:t>
            </a:r>
            <a:r>
              <a:rPr lang="en-AU" baseline="0" dirty="0" err="1" smtClean="0"/>
              <a:t>prefLabel</a:t>
            </a:r>
            <a:r>
              <a:rPr lang="en-AU" baseline="0" dirty="0" smtClean="0"/>
              <a:t>, which I feel is only a temporary solution. I do not yet know how the domain manager would like to classify it, but I would recommend some new label that caters to people who want to search by name as well as those who want to search by lab code.</a:t>
            </a:r>
          </a:p>
          <a:p>
            <a:r>
              <a:rPr lang="en-AU" baseline="0" dirty="0" smtClean="0"/>
              <a:t>There was also the issue of units of measure. There were 2 measures that did not have any vocabulary reference anywhere online. So I had to create these and add them to the environment database.</a:t>
            </a:r>
          </a:p>
          <a:p>
            <a:r>
              <a:rPr lang="en-AU" baseline="0" dirty="0" smtClean="0"/>
              <a:t>Another property I added was </a:t>
            </a:r>
            <a:r>
              <a:rPr lang="en-AU" baseline="0" dirty="0" err="1" smtClean="0"/>
              <a:t>op:method</a:t>
            </a:r>
            <a:r>
              <a:rPr lang="en-AU" baseline="0" dirty="0" smtClean="0"/>
              <a:t>. This is so users can search by method type rather than object of interest. </a:t>
            </a:r>
            <a:r>
              <a:rPr lang="en-AU" baseline="0" dirty="0" err="1" smtClean="0"/>
              <a:t>Eg</a:t>
            </a:r>
            <a:r>
              <a:rPr lang="en-AU" baseline="0" smtClean="0"/>
              <a:t>: Volumetric Analysis.</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12</a:t>
            </a:fld>
            <a:endParaRPr lang="en-AU"/>
          </a:p>
        </p:txBody>
      </p:sp>
    </p:spTree>
    <p:extLst>
      <p:ext uri="{BB962C8B-B14F-4D97-AF65-F5344CB8AC3E}">
        <p14:creationId xmlns:p14="http://schemas.microsoft.com/office/powerpoint/2010/main" val="1567846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Refer to my report for full references.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03623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2927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Long Method:</a:t>
            </a:r>
            <a:br>
              <a:rPr lang="en-AU" b="1" dirty="0" smtClean="0"/>
            </a:br>
            <a:r>
              <a:rPr lang="en-AU" b="0" dirty="0" smtClean="0"/>
              <a:t>Read</a:t>
            </a:r>
            <a:r>
              <a:rPr lang="en-AU" b="0" baseline="0" dirty="0" smtClean="0"/>
              <a:t> from report</a:t>
            </a:r>
          </a:p>
          <a:p>
            <a:r>
              <a:rPr lang="en-AU" b="1" baseline="0" dirty="0" smtClean="0"/>
              <a:t>Short Method:</a:t>
            </a:r>
          </a:p>
          <a:p>
            <a:endParaRPr lang="en-AU" b="0"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8</a:t>
            </a:fld>
            <a:endParaRPr lang="en-AU"/>
          </a:p>
        </p:txBody>
      </p:sp>
    </p:spTree>
    <p:extLst>
      <p:ext uri="{BB962C8B-B14F-4D97-AF65-F5344CB8AC3E}">
        <p14:creationId xmlns:p14="http://schemas.microsoft.com/office/powerpoint/2010/main" val="308179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up I have published </a:t>
            </a:r>
            <a:r>
              <a:rPr lang="en-AU" dirty="0" smtClean="0"/>
              <a:t>27 </a:t>
            </a:r>
            <a:r>
              <a:rPr lang="en-AU" dirty="0" smtClean="0"/>
              <a:t>soil related vocabularies and counting. </a:t>
            </a:r>
          </a:p>
          <a:p>
            <a:r>
              <a:rPr lang="en-AU" dirty="0" smtClean="0"/>
              <a:t>The top image shows a few of them.</a:t>
            </a:r>
            <a:r>
              <a:rPr lang="en-AU" baseline="0" dirty="0" smtClean="0"/>
              <a:t> They are stored as registers or containers. Each one of those registers contains a set of concepts, which can be seen in the bottom image. </a:t>
            </a:r>
          </a:p>
          <a:p>
            <a:r>
              <a:rPr lang="en-AU" baseline="0" dirty="0" smtClean="0"/>
              <a:t>These vocabularies are up on the CSIRO registry and can be accessed by anyone. So if you ever need to look up the confidence levels of the Australian Soil Classification, you’ll know where to find it!</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147983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When</a:t>
            </a:r>
            <a:r>
              <a:rPr lang="en-AU" baseline="0" dirty="0" smtClean="0"/>
              <a:t> exporting from CSV to RDF123, some CSV files inexplicably exported as Tab Separated Values instead of Comma Separated Values. This is means RDF123 won’t be able to read it. All that is needed to fix it is opening the CSV in notepad, and using the find and replace function to replace tabs with commas.</a:t>
            </a:r>
          </a:p>
          <a:p>
            <a:r>
              <a:rPr lang="en-AU" baseline="0" dirty="0" smtClean="0"/>
              <a:t>When trying to get </a:t>
            </a:r>
            <a:r>
              <a:rPr lang="en-AU" baseline="0" dirty="0" err="1" smtClean="0"/>
              <a:t>TopBraid</a:t>
            </a:r>
            <a:r>
              <a:rPr lang="en-AU" baseline="0" dirty="0" smtClean="0"/>
              <a:t> to prefix a URI, often times it would not prefix correctly because of an extra slash at the end of the URI. I don’t know how this error comes about, but its easy enough to fix – just delete the slash.</a:t>
            </a:r>
          </a:p>
          <a:p>
            <a:r>
              <a:rPr lang="en-AU" baseline="0" dirty="0" smtClean="0"/>
              <a:t>When adding the @</a:t>
            </a:r>
            <a:r>
              <a:rPr lang="en-AU" baseline="0" dirty="0" err="1" smtClean="0"/>
              <a:t>en</a:t>
            </a:r>
            <a:r>
              <a:rPr lang="en-AU" baseline="0" dirty="0" smtClean="0"/>
              <a:t> tag to a </a:t>
            </a:r>
            <a:r>
              <a:rPr lang="en-AU" baseline="0" dirty="0" err="1" smtClean="0"/>
              <a:t>prefLabel</a:t>
            </a:r>
            <a:r>
              <a:rPr lang="en-AU" baseline="0" dirty="0" smtClean="0"/>
              <a:t>, it is supposed to sit outside of the quotations of the label itself. However RDF123 recognises the whole thing as a label and puts it in quotations. There is no permanent fix I can see for this as that is how the software was designed. The temporary fix is just using the find and replace function in notepad to remove them.</a:t>
            </a:r>
          </a:p>
          <a:p>
            <a:r>
              <a:rPr lang="en-AU" baseline="0" dirty="0" smtClean="0"/>
              <a:t>Some vocabularies had information regarding the range of the field. For instance Crack Width. The issue was how to store that information in a vocabulary. I chose to use the </a:t>
            </a:r>
            <a:r>
              <a:rPr lang="en-AU" baseline="0" dirty="0" err="1" smtClean="0"/>
              <a:t>xsd:minInclusive</a:t>
            </a:r>
            <a:r>
              <a:rPr lang="en-AU" baseline="0" dirty="0" smtClean="0"/>
              <a:t> and </a:t>
            </a:r>
            <a:r>
              <a:rPr lang="en-AU" baseline="0" dirty="0" err="1" smtClean="0"/>
              <a:t>xsd:maxExclusive</a:t>
            </a:r>
            <a:r>
              <a:rPr lang="en-AU" baseline="0" dirty="0" smtClean="0"/>
              <a:t> properties, but it is possible there is a better solution.</a:t>
            </a:r>
          </a:p>
          <a:p>
            <a:r>
              <a:rPr lang="en-AU" baseline="0" dirty="0" smtClean="0"/>
              <a:t>The issue of copyright must also come into consideration. Many of the definitions of the concepts were taken verbatim from the soil handbook, so permission must first be granted by the publisher before this can proceed.</a:t>
            </a:r>
          </a:p>
        </p:txBody>
      </p:sp>
      <p:sp>
        <p:nvSpPr>
          <p:cNvPr id="4" name="Slide Number Placeholder 3"/>
          <p:cNvSpPr>
            <a:spLocks noGrp="1"/>
          </p:cNvSpPr>
          <p:nvPr>
            <p:ph type="sldNum" sz="quarter" idx="10"/>
          </p:nvPr>
        </p:nvSpPr>
        <p:spPr/>
        <p:txBody>
          <a:bodyPr/>
          <a:lstStyle/>
          <a:p>
            <a:fld id="{9A496215-5E4C-414D-A8DB-C38AA7CF7C2A}" type="slidenum">
              <a:rPr lang="en-AU" smtClean="0"/>
              <a:pPr/>
              <a:t>10</a:t>
            </a:fld>
            <a:endParaRPr lang="en-AU"/>
          </a:p>
        </p:txBody>
      </p:sp>
    </p:spTree>
    <p:extLst>
      <p:ext uri="{BB962C8B-B14F-4D97-AF65-F5344CB8AC3E}">
        <p14:creationId xmlns:p14="http://schemas.microsoft.com/office/powerpoint/2010/main" val="1425072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the LDR, for some reason the system would take</a:t>
            </a:r>
            <a:r>
              <a:rPr lang="en-AU" baseline="0" dirty="0" smtClean="0"/>
              <a:t> the arbitrary notation I had used and make that part of the URI instead of the proper name I had given it. </a:t>
            </a:r>
            <a:r>
              <a:rPr lang="en-AU" baseline="0" dirty="0" err="1" smtClean="0"/>
              <a:t>Eg</a:t>
            </a:r>
            <a:r>
              <a:rPr lang="en-AU" baseline="0" dirty="0" smtClean="0"/>
              <a:t>: </a:t>
            </a:r>
            <a:r>
              <a:rPr lang="en-AU" sz="1200" b="0" i="0" u="none" strike="noStrike" kern="1200" dirty="0" smtClean="0">
                <a:solidFill>
                  <a:schemeClr val="tx1"/>
                </a:solidFill>
                <a:effectLst/>
                <a:latin typeface="+mn-lt"/>
                <a:ea typeface="+mn-ea"/>
                <a:cs typeface="+mn-cs"/>
                <a:hlinkClick r:id="rId3" tooltip="http://registry.it.csiro.au/sandbox/student/xavier/abund"/>
              </a:rPr>
              <a:t>http://registry.it.csiro.au/sandbox/student/xavier/abund</a:t>
            </a:r>
            <a:r>
              <a:rPr lang="en-AU" sz="1200" b="0" i="0" u="none" strike="noStrike" kern="1200" dirty="0" smtClean="0">
                <a:solidFill>
                  <a:schemeClr val="tx1"/>
                </a:solidFill>
                <a:effectLst/>
                <a:latin typeface="+mn-lt"/>
                <a:ea typeface="+mn-ea"/>
                <a:cs typeface="+mn-cs"/>
              </a:rPr>
              <a:t> instead of /</a:t>
            </a:r>
            <a:r>
              <a:rPr lang="en-AU" sz="1200" b="0" i="0" u="none" strike="noStrike" kern="1200" dirty="0" err="1" smtClean="0">
                <a:solidFill>
                  <a:schemeClr val="tx1"/>
                </a:solidFill>
                <a:effectLst/>
                <a:latin typeface="+mn-lt"/>
                <a:ea typeface="+mn-ea"/>
                <a:cs typeface="+mn-cs"/>
              </a:rPr>
              <a:t>cf</a:t>
            </a:r>
            <a:r>
              <a:rPr lang="en-AU" sz="1200" b="0" i="0" u="none" strike="noStrike" kern="1200" dirty="0" smtClean="0">
                <a:solidFill>
                  <a:schemeClr val="tx1"/>
                </a:solidFill>
                <a:effectLst/>
                <a:latin typeface="+mn-lt"/>
                <a:ea typeface="+mn-ea"/>
                <a:cs typeface="+mn-cs"/>
              </a:rPr>
              <a:t>-abundance.</a:t>
            </a:r>
          </a:p>
          <a:p>
            <a:r>
              <a:rPr lang="en-AU" baseline="0" dirty="0" smtClean="0"/>
              <a:t>There were times when I needed to add in a missing definition of a particular method or element or concept. </a:t>
            </a:r>
            <a:r>
              <a:rPr lang="en-AU" dirty="0" smtClean="0"/>
              <a:t>Having done</a:t>
            </a:r>
            <a:r>
              <a:rPr lang="en-AU" baseline="0" dirty="0" smtClean="0"/>
              <a:t> no work o</a:t>
            </a:r>
            <a:r>
              <a:rPr lang="en-AU" dirty="0" smtClean="0"/>
              <a:t>n soils, and only</a:t>
            </a:r>
            <a:r>
              <a:rPr lang="en-AU" baseline="0" dirty="0" smtClean="0"/>
              <a:t> a mediocre chemistry and physics background, this was challenging – even if complex textbooks were available.</a:t>
            </a:r>
          </a:p>
          <a:p>
            <a:r>
              <a:rPr lang="en-AU" baseline="0" dirty="0" smtClean="0"/>
              <a:t>There were some instances where 2 tables had identical or very similar data. I chose to merge these tables where feasible as this not only creates less work for me, but is much more concise and causes less confusion.</a:t>
            </a:r>
          </a:p>
          <a:p>
            <a:r>
              <a:rPr lang="en-AU" baseline="0" dirty="0" smtClean="0"/>
              <a:t>There is also an issue with URI location. My vocabularies were initially stored in a sandbox registry – in case the intern stuffed something up. There was some confusion about whether I should be pointing the URI of an object to the current sandbox location, or to the anticipated true location. I chose the anticipated final location.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11</a:t>
            </a:fld>
            <a:endParaRPr lang="en-AU"/>
          </a:p>
        </p:txBody>
      </p:sp>
    </p:spTree>
    <p:extLst>
      <p:ext uri="{BB962C8B-B14F-4D97-AF65-F5344CB8AC3E}">
        <p14:creationId xmlns:p14="http://schemas.microsoft.com/office/powerpoint/2010/main" val="169535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informatics/land &amp;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29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Tabs instead of Commas</a:t>
            </a:r>
          </a:p>
          <a:p>
            <a:r>
              <a:rPr lang="en-AU" dirty="0" smtClean="0"/>
              <a:t>Prefixing </a:t>
            </a:r>
          </a:p>
          <a:p>
            <a:r>
              <a:rPr lang="en-AU" dirty="0" smtClean="0"/>
              <a:t>@</a:t>
            </a:r>
            <a:r>
              <a:rPr lang="en-AU" dirty="0" err="1" smtClean="0"/>
              <a:t>en</a:t>
            </a:r>
            <a:r>
              <a:rPr lang="en-AU" dirty="0" smtClean="0"/>
              <a:t> Label</a:t>
            </a:r>
          </a:p>
          <a:p>
            <a:r>
              <a:rPr lang="en-AU" dirty="0" smtClean="0"/>
              <a:t>Denoting range</a:t>
            </a:r>
          </a:p>
          <a:p>
            <a:r>
              <a:rPr lang="en-AU" dirty="0" smtClean="0"/>
              <a:t>Copyright</a:t>
            </a:r>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589463" y="1556792"/>
            <a:ext cx="4038600" cy="2685239"/>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27703778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Key Issues</a:t>
            </a:r>
            <a:endParaRPr lang="en-AU" dirty="0"/>
          </a:p>
        </p:txBody>
      </p:sp>
      <p:sp>
        <p:nvSpPr>
          <p:cNvPr id="7" name="Content Placeholder 6"/>
          <p:cNvSpPr>
            <a:spLocks noGrp="1"/>
          </p:cNvSpPr>
          <p:nvPr>
            <p:ph sz="half" idx="1"/>
          </p:nvPr>
        </p:nvSpPr>
        <p:spPr/>
        <p:txBody>
          <a:bodyPr/>
          <a:lstStyle/>
          <a:p>
            <a:r>
              <a:rPr lang="en-AU" dirty="0" smtClean="0"/>
              <a:t>LDR Notation</a:t>
            </a:r>
          </a:p>
          <a:p>
            <a:r>
              <a:rPr lang="en-AU" dirty="0" smtClean="0"/>
              <a:t>Longer definitions</a:t>
            </a:r>
          </a:p>
          <a:p>
            <a:r>
              <a:rPr lang="en-AU" dirty="0" smtClean="0"/>
              <a:t>Identical Tables</a:t>
            </a:r>
          </a:p>
          <a:p>
            <a:r>
              <a:rPr lang="en-AU" dirty="0" smtClean="0"/>
              <a:t>URI Location</a:t>
            </a:r>
            <a:endParaRPr lang="en-AU" dirty="0"/>
          </a:p>
        </p:txBody>
      </p:sp>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pic>
        <p:nvPicPr>
          <p:cNvPr id="10"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83733" y="1340768"/>
            <a:ext cx="4637960" cy="3240360"/>
          </a:xfrm>
        </p:spPr>
      </p:pic>
    </p:spTree>
    <p:extLst>
      <p:ext uri="{BB962C8B-B14F-4D97-AF65-F5344CB8AC3E}">
        <p14:creationId xmlns:p14="http://schemas.microsoft.com/office/powerpoint/2010/main" val="37566177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U" dirty="0" smtClean="0"/>
              <a:t>Specific Issues – Lab Methods</a:t>
            </a:r>
            <a:endParaRPr lang="en-AU" dirty="0"/>
          </a:p>
        </p:txBody>
      </p:sp>
      <p:sp>
        <p:nvSpPr>
          <p:cNvPr id="7" name="Content Placeholder 6"/>
          <p:cNvSpPr>
            <a:spLocks noGrp="1"/>
          </p:cNvSpPr>
          <p:nvPr>
            <p:ph sz="half" idx="1"/>
          </p:nvPr>
        </p:nvSpPr>
        <p:spPr/>
        <p:txBody>
          <a:bodyPr/>
          <a:lstStyle/>
          <a:p>
            <a:r>
              <a:rPr lang="en-AU" dirty="0" smtClean="0"/>
              <a:t>Most complex vocabulary</a:t>
            </a:r>
          </a:p>
          <a:p>
            <a:r>
              <a:rPr lang="en-AU" dirty="0" smtClean="0"/>
              <a:t>Columns added to CSV</a:t>
            </a:r>
          </a:p>
          <a:p>
            <a:r>
              <a:rPr lang="en-AU" dirty="0" smtClean="0"/>
              <a:t>Unique code for each method</a:t>
            </a:r>
          </a:p>
          <a:p>
            <a:r>
              <a:rPr lang="en-AU" dirty="0" smtClean="0"/>
              <a:t>Classifying each method into an object of interest</a:t>
            </a:r>
          </a:p>
          <a:p>
            <a:r>
              <a:rPr lang="en-AU" dirty="0" smtClean="0"/>
              <a:t>Sorting these into collections</a:t>
            </a:r>
          </a:p>
          <a:p>
            <a:r>
              <a:rPr lang="en-AU" dirty="0" smtClean="0"/>
              <a:t>Ideal </a:t>
            </a:r>
            <a:r>
              <a:rPr lang="en-AU" dirty="0" err="1" smtClean="0"/>
              <a:t>prefLabel</a:t>
            </a:r>
            <a:r>
              <a:rPr lang="en-AU" dirty="0" smtClean="0"/>
              <a:t>?</a:t>
            </a:r>
          </a:p>
          <a:p>
            <a:r>
              <a:rPr lang="en-AU" dirty="0" smtClean="0"/>
              <a:t>Units of measure</a:t>
            </a:r>
          </a:p>
          <a:p>
            <a:r>
              <a:rPr lang="en-AU" dirty="0" smtClean="0"/>
              <a:t>Add similar method properties</a:t>
            </a:r>
          </a:p>
          <a:p>
            <a:r>
              <a:rPr lang="en-AU" dirty="0" smtClean="0"/>
              <a:t>Mapping</a:t>
            </a:r>
          </a:p>
          <a:p>
            <a:endParaRPr lang="en-AU" dirty="0"/>
          </a:p>
        </p:txBody>
      </p:sp>
      <p:pic>
        <p:nvPicPr>
          <p:cNvPr id="9" name="Content Placeholder 8"/>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781550" y="2162309"/>
            <a:ext cx="4038600" cy="2738170"/>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12</a:t>
            </a:fld>
            <a:r>
              <a:rPr lang="en-AU" smtClean="0"/>
              <a:t>  |</a:t>
            </a:r>
            <a:endParaRPr lang="en-AU" dirty="0"/>
          </a:p>
        </p:txBody>
      </p:sp>
    </p:spTree>
    <p:extLst>
      <p:ext uri="{BB962C8B-B14F-4D97-AF65-F5344CB8AC3E}">
        <p14:creationId xmlns:p14="http://schemas.microsoft.com/office/powerpoint/2010/main" val="36217706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Discussion</a:t>
            </a:r>
            <a:endParaRPr lang="en-AU" dirty="0"/>
          </a:p>
        </p:txBody>
      </p:sp>
      <p:sp>
        <p:nvSpPr>
          <p:cNvPr id="3" name="Content Placeholder 2"/>
          <p:cNvSpPr>
            <a:spLocks noGrp="1"/>
          </p:cNvSpPr>
          <p:nvPr>
            <p:ph idx="1"/>
          </p:nvPr>
        </p:nvSpPr>
        <p:spPr/>
        <p:txBody>
          <a:bodyPr/>
          <a:lstStyle/>
          <a:p>
            <a:r>
              <a:rPr lang="en-AU" dirty="0" smtClean="0"/>
              <a:t>Full </a:t>
            </a:r>
            <a:r>
              <a:rPr lang="en-AU" dirty="0" smtClean="0"/>
              <a:t>automation</a:t>
            </a:r>
          </a:p>
          <a:p>
            <a:r>
              <a:rPr lang="en-AU" dirty="0" smtClean="0"/>
              <a:t>Future </a:t>
            </a:r>
            <a:r>
              <a:rPr lang="en-AU" dirty="0" smtClean="0"/>
              <a:t>developments</a:t>
            </a:r>
          </a:p>
          <a:p>
            <a:r>
              <a:rPr lang="en-AU" dirty="0" smtClean="0"/>
              <a:t>RDF123 Replacement </a:t>
            </a:r>
            <a:endParaRPr lang="en-AU" dirty="0" smtClean="0"/>
          </a:p>
          <a:p>
            <a:r>
              <a:rPr lang="en-AU" dirty="0" smtClean="0"/>
              <a:t>Presenting to colleagues in Canberra</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13</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idx="1"/>
          </p:nvPr>
        </p:nvSpPr>
        <p:spPr/>
        <p:txBody>
          <a:bodyPr/>
          <a:lstStyle/>
          <a:p>
            <a:r>
              <a:rPr lang="en-AU" dirty="0" smtClean="0"/>
              <a:t>What I’ve learnt regarding the specific project</a:t>
            </a:r>
          </a:p>
          <a:p>
            <a:r>
              <a:rPr lang="en-AU" dirty="0" smtClean="0"/>
              <a:t>What I’ve learnt from the overall internship experience</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14</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Discussion</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780" y="1268413"/>
            <a:ext cx="3037580" cy="3168699"/>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Example</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78353" y="1484784"/>
            <a:ext cx="4341797" cy="3387787"/>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775" y="2473926"/>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Tree>
    <p:extLst>
      <p:ext uri="{BB962C8B-B14F-4D97-AF65-F5344CB8AC3E}">
        <p14:creationId xmlns:p14="http://schemas.microsoft.com/office/powerpoint/2010/main" val="247121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sz="half" idx="1"/>
          </p:nvPr>
        </p:nvSpPr>
        <p:spPr/>
        <p:txBody>
          <a:bodyPr/>
          <a:lstStyle/>
          <a:p>
            <a:r>
              <a:rPr lang="en-AU" dirty="0" smtClean="0"/>
              <a:t>Pre-Reading (articles, journals and wikis)</a:t>
            </a:r>
          </a:p>
          <a:p>
            <a:r>
              <a:rPr lang="en-AU" dirty="0" smtClean="0"/>
              <a:t>Microsoft SQL Database (</a:t>
            </a:r>
            <a:r>
              <a:rPr lang="en-AU" dirty="0" err="1" smtClean="0"/>
              <a:t>natsoil</a:t>
            </a:r>
            <a:r>
              <a:rPr lang="en-AU" dirty="0" smtClean="0"/>
              <a:t>)</a:t>
            </a:r>
          </a:p>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87340" y="1268413"/>
            <a:ext cx="4332810" cy="4238177"/>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60" y="263"/>
            <a:ext cx="8461374" cy="548417"/>
          </a:xfrm>
        </p:spPr>
        <p:txBody>
          <a:bodyPr>
            <a:normAutofit fontScale="90000"/>
          </a:bodyPr>
          <a:lstStyle/>
          <a:p>
            <a:r>
              <a:rPr lang="en-AU" dirty="0" smtClean="0"/>
              <a:t>Results</a:t>
            </a:r>
            <a:endParaRPr lang="en-AU" dirty="0"/>
          </a:p>
        </p:txBody>
      </p:sp>
      <p:pic>
        <p:nvPicPr>
          <p:cNvPr id="7" name="Content Placeholder 6"/>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64203"/>
          <a:stretch/>
        </p:blipFill>
        <p:spPr>
          <a:xfrm>
            <a:off x="0" y="553941"/>
            <a:ext cx="9144000" cy="2827545"/>
          </a:xfrm>
          <a:ln>
            <a:solidFill>
              <a:schemeClr val="tx1"/>
            </a:solidFill>
          </a:ln>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0" y="3381485"/>
            <a:ext cx="9144000" cy="2711811"/>
          </a:xfrm>
          <a:ln>
            <a:solidFill>
              <a:schemeClr val="tx1"/>
            </a:solidFill>
          </a:ln>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1137</TotalTime>
  <Words>1880</Words>
  <Application>Microsoft Office PowerPoint</Application>
  <PresentationFormat>On-screen Show (4:3)</PresentationFormat>
  <Paragraphs>173</Paragraphs>
  <Slides>15</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CSIRO Theme</vt:lpstr>
      <vt:lpstr>Developing Environmental Vocabularies</vt:lpstr>
      <vt:lpstr>Contents Page</vt:lpstr>
      <vt:lpstr>Biography</vt:lpstr>
      <vt:lpstr>Introduction</vt:lpstr>
      <vt:lpstr>Basic Example</vt:lpstr>
      <vt:lpstr>Materials</vt:lpstr>
      <vt:lpstr>Flowchart</vt:lpstr>
      <vt:lpstr>Method</vt:lpstr>
      <vt:lpstr>Results</vt:lpstr>
      <vt:lpstr>Key Issues</vt:lpstr>
      <vt:lpstr>Key Issues</vt:lpstr>
      <vt:lpstr>Specific Issues – Lab Methods</vt:lpstr>
      <vt:lpstr>Discussion</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58</cp:revision>
  <dcterms:created xsi:type="dcterms:W3CDTF">2015-12-20T21:13:24Z</dcterms:created>
  <dcterms:modified xsi:type="dcterms:W3CDTF">2016-01-07T04:57:51Z</dcterms:modified>
</cp:coreProperties>
</file>