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 id="2147483660" r:id="rId3"/>
    <p:sldMasterId id="2147483662" r:id="rId4"/>
  </p:sldMasterIdLst>
  <p:notesMasterIdLst>
    <p:notesMasterId r:id="rId27"/>
  </p:notesMasterIdLst>
  <p:handoutMasterIdLst>
    <p:handoutMasterId r:id="rId28"/>
  </p:handoutMasterIdLst>
  <p:sldIdLst>
    <p:sldId id="262" r:id="rId5"/>
    <p:sldId id="264" r:id="rId6"/>
    <p:sldId id="294" r:id="rId7"/>
    <p:sldId id="277" r:id="rId8"/>
    <p:sldId id="278" r:id="rId9"/>
    <p:sldId id="298" r:id="rId10"/>
    <p:sldId id="279" r:id="rId11"/>
    <p:sldId id="290" r:id="rId12"/>
    <p:sldId id="291" r:id="rId13"/>
    <p:sldId id="293" r:id="rId14"/>
    <p:sldId id="292" r:id="rId15"/>
    <p:sldId id="295" r:id="rId16"/>
    <p:sldId id="280" r:id="rId17"/>
    <p:sldId id="281" r:id="rId18"/>
    <p:sldId id="282" r:id="rId19"/>
    <p:sldId id="296" r:id="rId20"/>
    <p:sldId id="283" r:id="rId21"/>
    <p:sldId id="285" r:id="rId22"/>
    <p:sldId id="288" r:id="rId23"/>
    <p:sldId id="297" r:id="rId24"/>
    <p:sldId id="289" r:id="rId25"/>
    <p:sldId id="272" r:id="rId2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007F9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3579" autoAdjust="0"/>
  </p:normalViewPr>
  <p:slideViewPr>
    <p:cSldViewPr>
      <p:cViewPr varScale="1">
        <p:scale>
          <a:sx n="111" d="100"/>
          <a:sy n="111" d="100"/>
        </p:scale>
        <p:origin x="594" y="78"/>
      </p:cViewPr>
      <p:guideLst>
        <p:guide orient="horz" pos="2160"/>
        <p:guide pos="2880"/>
      </p:guideLst>
    </p:cSldViewPr>
  </p:slideViewPr>
  <p:notesTextViewPr>
    <p:cViewPr>
      <p:scale>
        <a:sx n="200" d="100"/>
        <a:sy n="200" d="100"/>
      </p:scale>
      <p:origin x="0" y="0"/>
    </p:cViewPr>
  </p:notesTextViewPr>
  <p:sorterViewPr>
    <p:cViewPr>
      <p:scale>
        <a:sx n="130" d="100"/>
        <a:sy n="13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BA6A89C0-1CC6-41B4-8142-84DEAE061C4B}" type="datetimeFigureOut">
              <a:rPr lang="en-AU"/>
              <a:pPr>
                <a:defRPr/>
              </a:pPr>
              <a:t>17/11/2015</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2DBEF29-721D-4E38-AF0A-9FE9E4B77C7C}" type="slidenum">
              <a:rPr lang="en-AU" altLang="en-US"/>
              <a:pPr/>
              <a:t>‹#›</a:t>
            </a:fld>
            <a:endParaRPr lang="en-AU" altLang="en-US"/>
          </a:p>
        </p:txBody>
      </p:sp>
    </p:spTree>
    <p:extLst>
      <p:ext uri="{BB962C8B-B14F-4D97-AF65-F5344CB8AC3E}">
        <p14:creationId xmlns:p14="http://schemas.microsoft.com/office/powerpoint/2010/main" val="2521870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defRPr>
            </a:lvl1pPr>
          </a:lstStyle>
          <a:p>
            <a:pPr>
              <a:defRPr/>
            </a:pPr>
            <a:fld id="{D5EF1393-9F6D-45E6-9F09-75D59286D113}" type="datetimeFigureOut">
              <a:rPr lang="en-AU"/>
              <a:pPr>
                <a:defRPr/>
              </a:pPr>
              <a:t>17/11/2015</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AU"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4AEDD810-15A6-4E76-AA97-6A1C4BD89797}" type="slidenum">
              <a:rPr lang="en-AU" altLang="en-US"/>
              <a:pPr/>
              <a:t>‹#›</a:t>
            </a:fld>
            <a:endParaRPr lang="en-AU" altLang="en-US"/>
          </a:p>
        </p:txBody>
      </p:sp>
    </p:spTree>
    <p:extLst>
      <p:ext uri="{BB962C8B-B14F-4D97-AF65-F5344CB8AC3E}">
        <p14:creationId xmlns:p14="http://schemas.microsoft.com/office/powerpoint/2010/main" val="1172216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000" dirty="0" smtClean="0"/>
              <a:t>Thanks</a:t>
            </a:r>
            <a:r>
              <a:rPr lang="en-AU" sz="1000" baseline="0" dirty="0" smtClean="0"/>
              <a:t> for having me</a:t>
            </a:r>
          </a:p>
          <a:p>
            <a:r>
              <a:rPr lang="en-AU" sz="1000" baseline="0" dirty="0" smtClean="0"/>
              <a:t>And welcome everyone back to the 1</a:t>
            </a:r>
            <a:r>
              <a:rPr lang="en-AU" sz="1000" baseline="30000" dirty="0" smtClean="0"/>
              <a:t>st</a:t>
            </a:r>
            <a:r>
              <a:rPr lang="en-AU" sz="1000" baseline="0" dirty="0" smtClean="0"/>
              <a:t> tech session of the Year</a:t>
            </a:r>
          </a:p>
          <a:p>
            <a:endParaRPr lang="en-AU" sz="1000" baseline="0" dirty="0" smtClean="0"/>
          </a:p>
          <a:p>
            <a:r>
              <a:rPr lang="en-AU" sz="1000" baseline="0" dirty="0" smtClean="0"/>
              <a:t>I will be presenting on the summer of vocabs project which has been underway over the past few months</a:t>
            </a:r>
          </a:p>
          <a:p>
            <a:endParaRPr lang="en-AU" sz="1000" baseline="0" dirty="0" smtClean="0"/>
          </a:p>
          <a:p>
            <a:r>
              <a:rPr lang="en-AU" sz="1000" dirty="0" smtClean="0"/>
              <a:t>Specifically I will be talking about what I’ve learnt</a:t>
            </a:r>
            <a:r>
              <a:rPr lang="en-AU" sz="1000" baseline="0" dirty="0" smtClean="0"/>
              <a:t> about knowledge organisation and how I have been contributing to it./</a:t>
            </a:r>
            <a:endParaRPr lang="en-AU" sz="1000" dirty="0" smtClean="0"/>
          </a:p>
        </p:txBody>
      </p:sp>
      <p:sp>
        <p:nvSpPr>
          <p:cNvPr id="4" name="Slide Number Placeholder 3"/>
          <p:cNvSpPr>
            <a:spLocks noGrp="1"/>
          </p:cNvSpPr>
          <p:nvPr>
            <p:ph type="sldNum" sz="quarter" idx="10"/>
          </p:nvPr>
        </p:nvSpPr>
        <p:spPr/>
        <p:txBody>
          <a:bodyPr/>
          <a:lstStyle/>
          <a:p>
            <a:fld id="{4AEDD810-15A6-4E76-AA97-6A1C4BD89797}" type="slidenum">
              <a:rPr lang="en-AU" altLang="en-US" smtClean="0"/>
              <a:pPr/>
              <a:t>1</a:t>
            </a:fld>
            <a:endParaRPr lang="en-AU" altLang="en-US"/>
          </a:p>
        </p:txBody>
      </p:sp>
    </p:spTree>
    <p:extLst>
      <p:ext uri="{BB962C8B-B14F-4D97-AF65-F5344CB8AC3E}">
        <p14:creationId xmlns:p14="http://schemas.microsoft.com/office/powerpoint/2010/main" val="2633759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sz="1200" b="1" kern="1200" dirty="0" smtClean="0">
                <a:solidFill>
                  <a:schemeClr val="tx1"/>
                </a:solidFill>
                <a:latin typeface="+mn-lt"/>
                <a:ea typeface="+mn-ea"/>
                <a:cs typeface="+mn-cs"/>
              </a:rPr>
              <a:t>Step 2. Insert CSV</a:t>
            </a:r>
            <a:r>
              <a:rPr lang="en-AU" sz="1200" b="1" kern="1200" baseline="0" dirty="0" smtClean="0">
                <a:solidFill>
                  <a:schemeClr val="tx1"/>
                </a:solidFill>
                <a:latin typeface="+mn-lt"/>
                <a:ea typeface="+mn-ea"/>
                <a:cs typeface="+mn-cs"/>
              </a:rPr>
              <a:t> to RDF 123</a:t>
            </a:r>
          </a:p>
          <a:p>
            <a:endParaRPr lang="en-AU" sz="1200" b="1" kern="1200" baseline="0" dirty="0" smtClean="0">
              <a:solidFill>
                <a:schemeClr val="tx1"/>
              </a:solidFill>
              <a:latin typeface="+mn-lt"/>
              <a:ea typeface="+mn-ea"/>
              <a:cs typeface="+mn-cs"/>
            </a:endParaRPr>
          </a:p>
          <a:p>
            <a:r>
              <a:rPr lang="en-AU" sz="1200" b="1" kern="1200" baseline="0" dirty="0" smtClean="0">
                <a:solidFill>
                  <a:schemeClr val="tx1"/>
                </a:solidFill>
                <a:latin typeface="+mn-lt"/>
                <a:ea typeface="+mn-ea"/>
                <a:cs typeface="+mn-cs"/>
              </a:rPr>
              <a:t>This program encodes the spreadsheet into an RDF format. </a:t>
            </a:r>
          </a:p>
          <a:p>
            <a:r>
              <a:rPr lang="en-AU" sz="1200" b="1" kern="1200" baseline="0" dirty="0" smtClean="0">
                <a:solidFill>
                  <a:schemeClr val="tx1"/>
                </a:solidFill>
                <a:latin typeface="+mn-lt"/>
                <a:ea typeface="+mn-ea"/>
                <a:cs typeface="+mn-cs"/>
              </a:rPr>
              <a:t>To do this I have to tell it some basic information</a:t>
            </a:r>
          </a:p>
          <a:p>
            <a:r>
              <a:rPr lang="en-AU" sz="1200" b="1" kern="1200" baseline="0" dirty="0" smtClean="0">
                <a:solidFill>
                  <a:schemeClr val="tx1"/>
                </a:solidFill>
                <a:latin typeface="+mn-lt"/>
                <a:ea typeface="+mn-ea"/>
                <a:cs typeface="+mn-cs"/>
              </a:rPr>
              <a:t>Import the spreadsheet, create relationships between the columns using the graph </a:t>
            </a:r>
          </a:p>
          <a:p>
            <a:r>
              <a:rPr lang="en-AU" sz="1200" b="1" kern="1200" baseline="0" dirty="0" smtClean="0">
                <a:solidFill>
                  <a:schemeClr val="tx1"/>
                </a:solidFill>
                <a:latin typeface="+mn-lt"/>
                <a:ea typeface="+mn-ea"/>
                <a:cs typeface="+mn-cs"/>
              </a:rPr>
              <a:t>Provide it with the </a:t>
            </a:r>
            <a:r>
              <a:rPr lang="en-AU" sz="1200" b="1" kern="1200" baseline="0" dirty="0" err="1" smtClean="0">
                <a:solidFill>
                  <a:schemeClr val="tx1"/>
                </a:solidFill>
                <a:latin typeface="+mn-lt"/>
                <a:ea typeface="+mn-ea"/>
                <a:cs typeface="+mn-cs"/>
              </a:rPr>
              <a:t>prefixs</a:t>
            </a:r>
            <a:r>
              <a:rPr lang="en-AU" sz="1200" b="1" kern="1200" baseline="0" dirty="0" smtClean="0">
                <a:solidFill>
                  <a:schemeClr val="tx1"/>
                </a:solidFill>
                <a:latin typeface="+mn-lt"/>
                <a:ea typeface="+mn-ea"/>
                <a:cs typeface="+mn-cs"/>
              </a:rPr>
              <a:t> it will use</a:t>
            </a:r>
          </a:p>
          <a:p>
            <a:endParaRPr lang="en-AU" sz="1200" b="1" kern="1200" dirty="0" smtClean="0">
              <a:solidFill>
                <a:schemeClr val="tx1"/>
              </a:solidFill>
              <a:latin typeface="+mn-lt"/>
              <a:ea typeface="+mn-ea"/>
              <a:cs typeface="+mn-cs"/>
            </a:endParaRPr>
          </a:p>
          <a:p>
            <a:r>
              <a:rPr lang="en-AU" sz="1200" b="1" kern="1200" dirty="0" smtClean="0">
                <a:solidFill>
                  <a:schemeClr val="tx1"/>
                </a:solidFill>
                <a:latin typeface="+mn-lt"/>
                <a:ea typeface="+mn-ea"/>
                <a:cs typeface="+mn-cs"/>
              </a:rPr>
              <a:t>* Use</a:t>
            </a:r>
            <a:r>
              <a:rPr lang="en-AU" sz="1200" b="1" kern="1200" baseline="0" dirty="0" smtClean="0">
                <a:solidFill>
                  <a:schemeClr val="tx1"/>
                </a:solidFill>
                <a:latin typeface="+mn-lt"/>
                <a:ea typeface="+mn-ea"/>
                <a:cs typeface="+mn-cs"/>
              </a:rPr>
              <a:t> animations to make it clear</a:t>
            </a:r>
            <a:endParaRPr lang="en-AU" sz="1200" b="1" kern="1200" dirty="0" smtClean="0">
              <a:solidFill>
                <a:schemeClr val="tx1"/>
              </a:solidFill>
              <a:latin typeface="+mn-lt"/>
              <a:ea typeface="+mn-ea"/>
              <a:cs typeface="+mn-cs"/>
            </a:endParaRPr>
          </a:p>
          <a:p>
            <a:endParaRPr lang="en-AU" sz="1200" b="1" kern="1200" dirty="0" smtClean="0">
              <a:solidFill>
                <a:schemeClr val="tx1"/>
              </a:solidFill>
              <a:latin typeface="+mn-lt"/>
              <a:ea typeface="+mn-ea"/>
              <a:cs typeface="+mn-cs"/>
            </a:endParaRPr>
          </a:p>
          <a:p>
            <a:r>
              <a:rPr lang="en-AU" sz="1200" kern="1200" dirty="0" smtClean="0">
                <a:solidFill>
                  <a:schemeClr val="tx1"/>
                </a:solidFill>
                <a:latin typeface="+mn-lt"/>
                <a:ea typeface="+mn-ea"/>
                <a:cs typeface="+mn-cs"/>
              </a:rPr>
              <a:t>	</a:t>
            </a:r>
            <a:r>
              <a:rPr lang="en-AU" dirty="0" smtClean="0"/>
              <a:t> </a:t>
            </a:r>
            <a:endParaRPr lang="en-US" dirty="0"/>
          </a:p>
        </p:txBody>
      </p:sp>
      <p:sp>
        <p:nvSpPr>
          <p:cNvPr id="4" name="Slide Number Placeholder 3"/>
          <p:cNvSpPr>
            <a:spLocks noGrp="1"/>
          </p:cNvSpPr>
          <p:nvPr>
            <p:ph type="sldNum" sz="quarter" idx="10"/>
          </p:nvPr>
        </p:nvSpPr>
        <p:spPr/>
        <p:txBody>
          <a:bodyPr/>
          <a:lstStyle/>
          <a:p>
            <a:fld id="{AFD712AD-35C0-4258-AF83-08D759E5EA1E}" type="slidenum">
              <a:rPr lang="en-AU" smtClean="0"/>
              <a:pPr/>
              <a:t>14</a:t>
            </a:fld>
            <a:endParaRPr lang="en-AU"/>
          </a:p>
        </p:txBody>
      </p:sp>
    </p:spTree>
    <p:extLst>
      <p:ext uri="{BB962C8B-B14F-4D97-AF65-F5344CB8AC3E}">
        <p14:creationId xmlns:p14="http://schemas.microsoft.com/office/powerpoint/2010/main" val="1694859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sz="1200" b="1" kern="1200" dirty="0" smtClean="0">
                <a:solidFill>
                  <a:schemeClr val="tx1"/>
                </a:solidFill>
                <a:latin typeface="+mn-lt"/>
                <a:ea typeface="+mn-ea"/>
                <a:cs typeface="+mn-cs"/>
              </a:rPr>
              <a:t>The Output</a:t>
            </a:r>
          </a:p>
          <a:p>
            <a:endParaRPr lang="en-AU" sz="1200" b="1" kern="1200" dirty="0" smtClean="0">
              <a:solidFill>
                <a:schemeClr val="tx1"/>
              </a:solidFill>
              <a:latin typeface="+mn-lt"/>
              <a:ea typeface="+mn-ea"/>
              <a:cs typeface="+mn-cs"/>
            </a:endParaRPr>
          </a:p>
          <a:p>
            <a:r>
              <a:rPr lang="en-AU" sz="1200" b="1" kern="1200" dirty="0" smtClean="0">
                <a:solidFill>
                  <a:schemeClr val="tx1"/>
                </a:solidFill>
                <a:latin typeface="+mn-lt"/>
                <a:ea typeface="+mn-ea"/>
                <a:cs typeface="+mn-cs"/>
              </a:rPr>
              <a:t>From here it takes some</a:t>
            </a:r>
            <a:r>
              <a:rPr lang="en-AU" sz="1200" b="1" kern="1200" baseline="0" dirty="0" smtClean="0">
                <a:solidFill>
                  <a:schemeClr val="tx1"/>
                </a:solidFill>
                <a:latin typeface="+mn-lt"/>
                <a:ea typeface="+mn-ea"/>
                <a:cs typeface="+mn-cs"/>
              </a:rPr>
              <a:t> minor touching up using a text editor and/or RDF editor</a:t>
            </a:r>
            <a:endParaRPr lang="en-AU" sz="1200" b="1" kern="1200" dirty="0" smtClean="0">
              <a:solidFill>
                <a:schemeClr val="tx1"/>
              </a:solidFill>
              <a:latin typeface="+mn-lt"/>
              <a:ea typeface="+mn-ea"/>
              <a:cs typeface="+mn-cs"/>
            </a:endParaRPr>
          </a:p>
          <a:p>
            <a:r>
              <a:rPr lang="en-AU" sz="1200" b="1" kern="1200" dirty="0" smtClean="0">
                <a:solidFill>
                  <a:schemeClr val="tx1"/>
                </a:solidFill>
                <a:latin typeface="+mn-lt"/>
                <a:ea typeface="+mn-ea"/>
                <a:cs typeface="+mn-cs"/>
              </a:rPr>
              <a:t> and is ready</a:t>
            </a:r>
            <a:r>
              <a:rPr lang="en-AU" sz="1200" b="1" kern="1200" baseline="0" dirty="0" smtClean="0">
                <a:solidFill>
                  <a:schemeClr val="tx1"/>
                </a:solidFill>
                <a:latin typeface="+mn-lt"/>
                <a:ea typeface="+mn-ea"/>
                <a:cs typeface="+mn-cs"/>
              </a:rPr>
              <a:t> to publish online</a:t>
            </a:r>
            <a:endParaRPr lang="en-AU" sz="1200" b="1" kern="1200" dirty="0" smtClean="0">
              <a:solidFill>
                <a:schemeClr val="tx1"/>
              </a:solidFill>
              <a:latin typeface="+mn-lt"/>
              <a:ea typeface="+mn-ea"/>
              <a:cs typeface="+mn-cs"/>
            </a:endParaRPr>
          </a:p>
          <a:p>
            <a:endParaRPr lang="en-AU" sz="1200" b="1" kern="1200" dirty="0" smtClean="0">
              <a:solidFill>
                <a:schemeClr val="tx1"/>
              </a:solidFill>
              <a:latin typeface="+mn-lt"/>
              <a:ea typeface="+mn-ea"/>
              <a:cs typeface="+mn-cs"/>
            </a:endParaRPr>
          </a:p>
          <a:p>
            <a:endParaRPr lang="en-AU" sz="1200" b="1" kern="1200" dirty="0" smtClean="0">
              <a:solidFill>
                <a:schemeClr val="tx1"/>
              </a:solidFill>
              <a:latin typeface="+mn-lt"/>
              <a:ea typeface="+mn-ea"/>
              <a:cs typeface="+mn-cs"/>
            </a:endParaRPr>
          </a:p>
          <a:p>
            <a:r>
              <a:rPr lang="en-AU" dirty="0" smtClean="0"/>
              <a:t> </a:t>
            </a:r>
            <a:endParaRPr lang="en-US" dirty="0"/>
          </a:p>
        </p:txBody>
      </p:sp>
      <p:sp>
        <p:nvSpPr>
          <p:cNvPr id="4" name="Slide Number Placeholder 3"/>
          <p:cNvSpPr>
            <a:spLocks noGrp="1"/>
          </p:cNvSpPr>
          <p:nvPr>
            <p:ph type="sldNum" sz="quarter" idx="10"/>
          </p:nvPr>
        </p:nvSpPr>
        <p:spPr/>
        <p:txBody>
          <a:bodyPr/>
          <a:lstStyle/>
          <a:p>
            <a:fld id="{AFD712AD-35C0-4258-AF83-08D759E5EA1E}" type="slidenum">
              <a:rPr lang="en-AU" smtClean="0"/>
              <a:pPr/>
              <a:t>15</a:t>
            </a:fld>
            <a:endParaRPr lang="en-AU"/>
          </a:p>
        </p:txBody>
      </p:sp>
    </p:spTree>
    <p:extLst>
      <p:ext uri="{BB962C8B-B14F-4D97-AF65-F5344CB8AC3E}">
        <p14:creationId xmlns:p14="http://schemas.microsoft.com/office/powerpoint/2010/main" val="3949839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We publish the link data through an</a:t>
            </a:r>
            <a:r>
              <a:rPr lang="en-AU" baseline="0" dirty="0" smtClean="0"/>
              <a:t> online vocabulary service, </a:t>
            </a:r>
          </a:p>
          <a:p>
            <a:r>
              <a:rPr lang="en-AU" baseline="0" dirty="0" smtClean="0"/>
              <a:t>Here: Link Data Registry</a:t>
            </a:r>
            <a:endParaRPr lang="en-AU" dirty="0" smtClean="0"/>
          </a:p>
          <a:p>
            <a:endParaRPr lang="en-AU" dirty="0" smtClean="0"/>
          </a:p>
          <a:p>
            <a:r>
              <a:rPr lang="en-AU" dirty="0" smtClean="0"/>
              <a:t>To be used for</a:t>
            </a:r>
            <a:r>
              <a:rPr lang="en-AU" baseline="0" dirty="0" smtClean="0"/>
              <a:t> developing products and contributed to by (some) users</a:t>
            </a:r>
          </a:p>
          <a:p>
            <a:endParaRPr lang="en-AU" baseline="0" dirty="0" smtClean="0"/>
          </a:p>
          <a:p>
            <a:endParaRPr lang="en-AU" baseline="0" dirty="0" smtClean="0"/>
          </a:p>
          <a:p>
            <a:r>
              <a:rPr lang="en-AU" baseline="0" dirty="0" smtClean="0"/>
              <a:t>Example Bioregional assessments on the next page</a:t>
            </a:r>
          </a:p>
          <a:p>
            <a:endParaRPr lang="en-AU" baseline="0" dirty="0" smtClean="0"/>
          </a:p>
          <a:p>
            <a:r>
              <a:rPr lang="en-AU" baseline="0" dirty="0" smtClean="0"/>
              <a:t>AGIFT – Australian government interactive functions thesaurus</a:t>
            </a:r>
          </a:p>
          <a:p>
            <a:r>
              <a:rPr lang="en-AU" baseline="0" dirty="0" smtClean="0"/>
              <a:t>AGU – American geophysical Union index of terms </a:t>
            </a:r>
          </a:p>
          <a:p>
            <a:r>
              <a:rPr lang="en-AU" baseline="0" dirty="0" smtClean="0"/>
              <a:t>ANZSRC – Aus NZ Standard research Classifications</a:t>
            </a:r>
          </a:p>
          <a:p>
            <a:r>
              <a:rPr lang="en-AU" baseline="0" dirty="0" smtClean="0"/>
              <a:t>NGIS – National Groundwater Information System</a:t>
            </a:r>
          </a:p>
          <a:p>
            <a:r>
              <a:rPr lang="en-AU" baseline="0" dirty="0" smtClean="0"/>
              <a:t>AWID – Australian Water Information Dictionary</a:t>
            </a:r>
          </a:p>
          <a:p>
            <a:r>
              <a:rPr lang="en-AU" baseline="0" dirty="0" smtClean="0"/>
              <a:t>Bioregional Assessments</a:t>
            </a:r>
          </a:p>
          <a:p>
            <a:endParaRPr lang="en-AU" baseline="0" dirty="0" smtClean="0"/>
          </a:p>
          <a:p>
            <a:r>
              <a:rPr lang="en-AU" baseline="0" dirty="0" smtClean="0"/>
              <a:t>--------------------------  </a:t>
            </a:r>
          </a:p>
          <a:p>
            <a:r>
              <a:rPr lang="en-AU" sz="1200" b="1" kern="1200" dirty="0" smtClean="0">
                <a:solidFill>
                  <a:schemeClr val="tx1"/>
                </a:solidFill>
                <a:latin typeface="+mn-lt"/>
                <a:ea typeface="+mn-ea"/>
                <a:cs typeface="+mn-cs"/>
              </a:rPr>
              <a:t>4. The products - Uploading to Registry</a:t>
            </a:r>
            <a:endParaRPr lang="en-AU" sz="1200" kern="1200" dirty="0" smtClean="0">
              <a:solidFill>
                <a:schemeClr val="tx1"/>
              </a:solidFill>
              <a:latin typeface="+mn-lt"/>
              <a:ea typeface="+mn-ea"/>
              <a:cs typeface="+mn-cs"/>
            </a:endParaRPr>
          </a:p>
          <a:p>
            <a:r>
              <a:rPr lang="en-AU" sz="1200" kern="1200" dirty="0" smtClean="0">
                <a:solidFill>
                  <a:schemeClr val="tx1"/>
                </a:solidFill>
                <a:latin typeface="+mn-lt"/>
                <a:ea typeface="+mn-ea"/>
                <a:cs typeface="+mn-cs"/>
              </a:rPr>
              <a:t>After all of this the products are ready to be put up online</a:t>
            </a:r>
          </a:p>
          <a:p>
            <a:r>
              <a:rPr lang="en-AU" sz="1200" kern="1200" dirty="0" err="1" smtClean="0">
                <a:solidFill>
                  <a:schemeClr val="tx1"/>
                </a:solidFill>
                <a:latin typeface="+mn-lt"/>
                <a:ea typeface="+mn-ea"/>
                <a:cs typeface="+mn-cs"/>
              </a:rPr>
              <a:t>WE’ve</a:t>
            </a:r>
            <a:r>
              <a:rPr lang="en-AU" sz="1200" kern="1200" dirty="0" smtClean="0">
                <a:solidFill>
                  <a:schemeClr val="tx1"/>
                </a:solidFill>
                <a:latin typeface="+mn-lt"/>
                <a:ea typeface="+mn-ea"/>
                <a:cs typeface="+mn-cs"/>
              </a:rPr>
              <a:t> loaded into the link data registry</a:t>
            </a:r>
          </a:p>
          <a:p>
            <a:r>
              <a:rPr lang="en-AU" sz="1200" b="1" kern="1200" dirty="0" smtClean="0">
                <a:solidFill>
                  <a:schemeClr val="tx1"/>
                </a:solidFill>
                <a:latin typeface="+mn-lt"/>
                <a:ea typeface="+mn-ea"/>
                <a:cs typeface="+mn-cs"/>
              </a:rPr>
              <a:t>	By developing and following this process </a:t>
            </a:r>
            <a:r>
              <a:rPr lang="en-AU" sz="1200" b="1" kern="1200" dirty="0" err="1" smtClean="0">
                <a:solidFill>
                  <a:schemeClr val="tx1"/>
                </a:solidFill>
                <a:latin typeface="+mn-lt"/>
                <a:ea typeface="+mn-ea"/>
                <a:cs typeface="+mn-cs"/>
              </a:rPr>
              <a:t>Ive</a:t>
            </a:r>
            <a:r>
              <a:rPr lang="en-AU" sz="1200" b="1" kern="1200" dirty="0" smtClean="0">
                <a:solidFill>
                  <a:schemeClr val="tx1"/>
                </a:solidFill>
                <a:latin typeface="+mn-lt"/>
                <a:ea typeface="+mn-ea"/>
                <a:cs typeface="+mn-cs"/>
              </a:rPr>
              <a:t> been able to formalize a number of vocabularies</a:t>
            </a:r>
            <a:endParaRPr lang="en-AU" sz="1200" kern="1200" dirty="0" smtClean="0">
              <a:solidFill>
                <a:schemeClr val="tx1"/>
              </a:solidFill>
              <a:latin typeface="+mn-lt"/>
              <a:ea typeface="+mn-ea"/>
              <a:cs typeface="+mn-cs"/>
            </a:endParaRPr>
          </a:p>
          <a:p>
            <a:r>
              <a:rPr lang="en-AU" sz="1200" b="1" kern="1200" dirty="0" smtClean="0">
                <a:solidFill>
                  <a:schemeClr val="tx1"/>
                </a:solidFill>
                <a:latin typeface="+mn-lt"/>
                <a:ea typeface="+mn-ea"/>
                <a:cs typeface="+mn-cs"/>
              </a:rPr>
              <a:t>	</a:t>
            </a:r>
            <a:r>
              <a:rPr lang="en-AU" sz="1200" b="1" kern="1200" dirty="0" err="1" smtClean="0">
                <a:solidFill>
                  <a:schemeClr val="tx1"/>
                </a:solidFill>
                <a:latin typeface="+mn-lt"/>
                <a:ea typeface="+mn-ea"/>
                <a:cs typeface="+mn-cs"/>
              </a:rPr>
              <a:t>Agift</a:t>
            </a:r>
            <a:r>
              <a:rPr lang="en-AU" sz="1200" b="1" kern="1200" dirty="0" smtClean="0">
                <a:solidFill>
                  <a:schemeClr val="tx1"/>
                </a:solidFill>
                <a:latin typeface="+mn-lt"/>
                <a:ea typeface="+mn-ea"/>
                <a:cs typeface="+mn-cs"/>
              </a:rPr>
              <a:t>, ANZSRC, AGU, NGIS, AWID</a:t>
            </a:r>
            <a:endParaRPr lang="en-AU" sz="1200" kern="1200" dirty="0" smtClean="0">
              <a:solidFill>
                <a:schemeClr val="tx1"/>
              </a:solidFill>
              <a:latin typeface="+mn-lt"/>
              <a:ea typeface="+mn-ea"/>
              <a:cs typeface="+mn-cs"/>
            </a:endParaRPr>
          </a:p>
          <a:p>
            <a:r>
              <a:rPr lang="en-AU" sz="1200" kern="1200" dirty="0" smtClean="0">
                <a:solidFill>
                  <a:schemeClr val="tx1"/>
                </a:solidFill>
                <a:latin typeface="+mn-lt"/>
                <a:ea typeface="+mn-ea"/>
                <a:cs typeface="+mn-cs"/>
              </a:rPr>
              <a:t>This content then becomes available on the </a:t>
            </a:r>
            <a:r>
              <a:rPr lang="en-AU" sz="1200" kern="1200" dirty="0" err="1" smtClean="0">
                <a:solidFill>
                  <a:schemeClr val="tx1"/>
                </a:solidFill>
                <a:latin typeface="+mn-lt"/>
                <a:ea typeface="+mn-ea"/>
                <a:cs typeface="+mn-cs"/>
              </a:rPr>
              <a:t>linkdata</a:t>
            </a:r>
            <a:r>
              <a:rPr lang="en-AU" sz="1200" kern="1200" dirty="0" smtClean="0">
                <a:solidFill>
                  <a:schemeClr val="tx1"/>
                </a:solidFill>
                <a:latin typeface="+mn-lt"/>
                <a:ea typeface="+mn-ea"/>
                <a:cs typeface="+mn-cs"/>
              </a:rPr>
              <a:t> registry</a:t>
            </a:r>
          </a:p>
          <a:p>
            <a:r>
              <a:rPr lang="en-AU" sz="1200" kern="1200" dirty="0" smtClean="0">
                <a:solidFill>
                  <a:schemeClr val="tx1"/>
                </a:solidFill>
                <a:latin typeface="+mn-lt"/>
                <a:ea typeface="+mn-ea"/>
                <a:cs typeface="+mn-cs"/>
              </a:rPr>
              <a:t>Walk through the use of the registry and the benefits of it.</a:t>
            </a:r>
          </a:p>
          <a:p>
            <a:endParaRPr lang="en-AU" sz="1200" kern="1200" dirty="0" smtClean="0">
              <a:solidFill>
                <a:schemeClr val="tx1"/>
              </a:solidFill>
              <a:latin typeface="+mn-lt"/>
              <a:ea typeface="+mn-ea"/>
              <a:cs typeface="+mn-cs"/>
            </a:endParaRPr>
          </a:p>
          <a:p>
            <a:endParaRPr lang="en-AU" sz="1200" kern="1200" dirty="0" smtClean="0">
              <a:solidFill>
                <a:schemeClr val="tx1"/>
              </a:solidFill>
              <a:latin typeface="+mn-lt"/>
              <a:ea typeface="+mn-ea"/>
              <a:cs typeface="+mn-cs"/>
            </a:endParaRPr>
          </a:p>
          <a:p>
            <a:r>
              <a:rPr lang="en-AU" sz="1200" kern="1200" dirty="0" smtClean="0">
                <a:solidFill>
                  <a:schemeClr val="tx1"/>
                </a:solidFill>
                <a:latin typeface="+mn-lt"/>
                <a:ea typeface="+mn-ea"/>
                <a:cs typeface="+mn-cs"/>
              </a:rPr>
              <a:t>The processes for getting vocabularies</a:t>
            </a:r>
            <a:r>
              <a:rPr lang="en-AU" sz="1200" kern="1200" baseline="0" dirty="0" smtClean="0">
                <a:solidFill>
                  <a:schemeClr val="tx1"/>
                </a:solidFill>
                <a:latin typeface="+mn-lt"/>
                <a:ea typeface="+mn-ea"/>
                <a:cs typeface="+mn-cs"/>
              </a:rPr>
              <a:t> to this stage are all documented, (or will be) and I have worked with</a:t>
            </a:r>
            <a:r>
              <a:rPr lang="en-AU" sz="1200" kern="1200" dirty="0" smtClean="0">
                <a:solidFill>
                  <a:schemeClr val="tx1"/>
                </a:solidFill>
                <a:latin typeface="+mn-lt"/>
                <a:ea typeface="+mn-ea"/>
                <a:cs typeface="+mn-cs"/>
              </a:rPr>
              <a:t> Jane Frazier from ANDS to develop</a:t>
            </a:r>
            <a:r>
              <a:rPr lang="en-AU" sz="1200" kern="1200" baseline="0" dirty="0" smtClean="0">
                <a:solidFill>
                  <a:schemeClr val="tx1"/>
                </a:solidFill>
                <a:latin typeface="+mn-lt"/>
                <a:ea typeface="+mn-ea"/>
                <a:cs typeface="+mn-cs"/>
              </a:rPr>
              <a:t> </a:t>
            </a:r>
            <a:r>
              <a:rPr lang="en-AU" sz="1200" kern="1200" baseline="0" dirty="0" err="1" smtClean="0">
                <a:solidFill>
                  <a:schemeClr val="tx1"/>
                </a:solidFill>
                <a:latin typeface="+mn-lt"/>
                <a:ea typeface="+mn-ea"/>
                <a:cs typeface="+mn-cs"/>
              </a:rPr>
              <a:t>instuctions</a:t>
            </a:r>
            <a:r>
              <a:rPr lang="en-AU" sz="1200" kern="1200" baseline="0" dirty="0" smtClean="0">
                <a:solidFill>
                  <a:schemeClr val="tx1"/>
                </a:solidFill>
                <a:latin typeface="+mn-lt"/>
                <a:ea typeface="+mn-ea"/>
                <a:cs typeface="+mn-cs"/>
              </a:rPr>
              <a:t> and basic resources for other people to follow.</a:t>
            </a:r>
            <a:endParaRPr lang="en-AU" sz="1200" kern="1200" dirty="0" smtClean="0">
              <a:solidFill>
                <a:schemeClr val="tx1"/>
              </a:solidFill>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AFD712AD-35C0-4258-AF83-08D759E5EA1E}" type="slidenum">
              <a:rPr lang="en-AU" smtClean="0"/>
              <a:pPr/>
              <a:t>17</a:t>
            </a:fld>
            <a:endParaRPr lang="en-AU"/>
          </a:p>
        </p:txBody>
      </p:sp>
    </p:spTree>
    <p:extLst>
      <p:ext uri="{BB962C8B-B14F-4D97-AF65-F5344CB8AC3E}">
        <p14:creationId xmlns:p14="http://schemas.microsoft.com/office/powerpoint/2010/main" val="3261188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sz="1200" dirty="0" smtClean="0">
                <a:effectLst/>
                <a:latin typeface="Calibri" panose="020F0502020204030204" pitchFamily="34" charset="0"/>
                <a:ea typeface="Calibri" panose="020F0502020204030204" pitchFamily="34" charset="0"/>
                <a:cs typeface="Times New Roman" panose="02020603050405020304" pitchFamily="18" charset="0"/>
              </a:rPr>
              <a:t>The Bioregional assessments is a large project assessing potential impacts of large coal and coal seam gas. Using the skills I’ve learned over my time here I’ve helped assemble to an initial glossary and list of authorities that will be used as a resource for developing the glossary.</a:t>
            </a:r>
          </a:p>
          <a:p>
            <a:endParaRPr lang="en-AU" dirty="0" smtClean="0"/>
          </a:p>
          <a:p>
            <a:r>
              <a:rPr lang="en-AU" dirty="0" smtClean="0"/>
              <a:t>Also a good display</a:t>
            </a:r>
            <a:r>
              <a:rPr lang="en-AU" baseline="0" dirty="0" smtClean="0"/>
              <a:t> of registry</a:t>
            </a:r>
          </a:p>
          <a:p>
            <a:endParaRPr lang="en-AU" baseline="0" dirty="0" smtClean="0"/>
          </a:p>
          <a:p>
            <a:r>
              <a:rPr lang="en-AU" baseline="0" dirty="0" smtClean="0"/>
              <a:t>Display list of concepts, acronyms, description and status</a:t>
            </a:r>
          </a:p>
          <a:p>
            <a:endParaRPr lang="en-AU" baseline="0" dirty="0" smtClean="0"/>
          </a:p>
          <a:p>
            <a:r>
              <a:rPr lang="en-AU" baseline="0" dirty="0" smtClean="0"/>
              <a:t> * click on aquifer</a:t>
            </a:r>
          </a:p>
          <a:p>
            <a:endParaRPr lang="en-AU" baseline="0" dirty="0" smtClean="0"/>
          </a:p>
          <a:p>
            <a:r>
              <a:rPr lang="en-AU" baseline="0" dirty="0" smtClean="0"/>
              <a:t>This shows the Term in more detail, and you can choose from the side bar to see additional information</a:t>
            </a:r>
          </a:p>
          <a:p>
            <a:endParaRPr lang="en-AU" baseline="0" dirty="0" smtClean="0"/>
          </a:p>
          <a:p>
            <a:r>
              <a:rPr lang="en-AU" baseline="0" dirty="0" smtClean="0"/>
              <a:t> * click on history</a:t>
            </a:r>
          </a:p>
          <a:p>
            <a:endParaRPr lang="en-AU" baseline="0" dirty="0" smtClean="0"/>
          </a:p>
          <a:p>
            <a:r>
              <a:rPr lang="en-AU" baseline="0" dirty="0" smtClean="0"/>
              <a:t>* Click on </a:t>
            </a:r>
            <a:r>
              <a:rPr lang="en-AU" baseline="0" dirty="0" err="1" smtClean="0"/>
              <a:t>reg</a:t>
            </a:r>
            <a:r>
              <a:rPr lang="en-AU" baseline="0" dirty="0" smtClean="0"/>
              <a:t> metadata </a:t>
            </a:r>
          </a:p>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AFD712AD-35C0-4258-AF83-08D759E5EA1E}" type="slidenum">
              <a:rPr lang="en-AU" smtClean="0"/>
              <a:pPr/>
              <a:t>18</a:t>
            </a:fld>
            <a:endParaRPr lang="en-AU"/>
          </a:p>
        </p:txBody>
      </p:sp>
    </p:spTree>
    <p:extLst>
      <p:ext uri="{BB962C8B-B14F-4D97-AF65-F5344CB8AC3E}">
        <p14:creationId xmlns:p14="http://schemas.microsoft.com/office/powerpoint/2010/main" val="307075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dirty="0" smtClean="0">
                <a:effectLst/>
                <a:latin typeface="Calibri" panose="020F0502020204030204" pitchFamily="34" charset="0"/>
                <a:ea typeface="Calibri" panose="020F0502020204030204" pitchFamily="34" charset="0"/>
                <a:cs typeface="Times New Roman" panose="02020603050405020304" pitchFamily="18" charset="0"/>
              </a:rPr>
              <a:t>Australian Government Interactive</a:t>
            </a:r>
            <a:r>
              <a:rPr lang="en-AU" sz="1200" baseline="0" dirty="0" smtClean="0">
                <a:effectLst/>
                <a:latin typeface="Calibri" panose="020F0502020204030204" pitchFamily="34" charset="0"/>
                <a:ea typeface="Calibri" panose="020F0502020204030204" pitchFamily="34" charset="0"/>
                <a:cs typeface="Times New Roman" panose="02020603050405020304" pitchFamily="18" charset="0"/>
              </a:rPr>
              <a:t> Functions Thesaurus </a:t>
            </a:r>
          </a:p>
          <a:p>
            <a:r>
              <a:rPr lang="en-AU" sz="1200" baseline="0" dirty="0" smtClean="0">
                <a:effectLst/>
                <a:latin typeface="Calibri" panose="020F0502020204030204" pitchFamily="34" charset="0"/>
                <a:ea typeface="Calibri" panose="020F0502020204030204" pitchFamily="34" charset="0"/>
                <a:cs typeface="Times New Roman" panose="02020603050405020304" pitchFamily="18" charset="0"/>
              </a:rPr>
              <a:t>The best example of how linked data has multiple benefits</a:t>
            </a:r>
          </a:p>
          <a:p>
            <a:endParaRPr lang="en-AU"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AU" sz="1200" dirty="0" smtClean="0">
              <a:effectLst/>
              <a:latin typeface="Calibri" panose="020F0502020204030204" pitchFamily="34" charset="0"/>
              <a:cs typeface="Times New Roman" panose="02020603050405020304" pitchFamily="18"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AU" sz="1200" dirty="0" smtClean="0">
                <a:effectLst/>
                <a:latin typeface="Calibri" panose="020F0502020204030204" pitchFamily="34" charset="0"/>
                <a:cs typeface="Times New Roman" panose="02020603050405020304" pitchFamily="18" charset="0"/>
              </a:rPr>
              <a:t>I was </a:t>
            </a:r>
            <a:r>
              <a:rPr lang="en-AU" sz="1200" baseline="0" dirty="0" smtClean="0">
                <a:effectLst/>
                <a:latin typeface="Calibri" panose="020F0502020204030204" pitchFamily="34" charset="0"/>
                <a:cs typeface="Times New Roman" panose="02020603050405020304" pitchFamily="18" charset="0"/>
              </a:rPr>
              <a:t>able to map between the AGIFT and the COFOG the Equivalent vocabulary already available from the United Nations </a:t>
            </a:r>
          </a:p>
          <a:p>
            <a:pPr marL="0" marR="0" indent="0" algn="l" defTabSz="914400" rtl="0" eaLnBrk="1" fontAlgn="base" latinLnBrk="0" hangingPunct="1">
              <a:lnSpc>
                <a:spcPct val="100000"/>
              </a:lnSpc>
              <a:spcBef>
                <a:spcPct val="30000"/>
              </a:spcBef>
              <a:spcAft>
                <a:spcPct val="0"/>
              </a:spcAft>
              <a:buClrTx/>
              <a:buSzTx/>
              <a:buFontTx/>
              <a:buNone/>
              <a:tabLst/>
              <a:defRPr/>
            </a:pPr>
            <a:r>
              <a:rPr lang="en-AU" sz="1200" baseline="0" dirty="0" smtClean="0">
                <a:effectLst/>
                <a:latin typeface="Calibri" panose="020F0502020204030204" pitchFamily="34" charset="0"/>
                <a:cs typeface="Times New Roman" panose="02020603050405020304" pitchFamily="18" charset="0"/>
              </a:rPr>
              <a:t>(Classifications of the functions of government)</a:t>
            </a:r>
            <a:endParaRPr lang="en-AU" dirty="0" smtClean="0"/>
          </a:p>
          <a:p>
            <a:endParaRPr lang="en-AU" sz="12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AU" sz="1200" dirty="0" smtClean="0">
                <a:effectLst/>
                <a:latin typeface="Calibri" panose="020F0502020204030204" pitchFamily="34" charset="0"/>
                <a:ea typeface="Calibri" panose="020F0502020204030204" pitchFamily="34" charset="0"/>
                <a:cs typeface="Times New Roman" panose="02020603050405020304" pitchFamily="18" charset="0"/>
              </a:rPr>
              <a:t>By formalizing the vocabularies I was able to easily identify discrepancies between updates. The AGIFT had a couple of inconsistencies which I pick up on, reported them to the National archives, and then I was able to amend them and return the file in a more versatile form without the issues.</a:t>
            </a:r>
          </a:p>
          <a:p>
            <a:endParaRPr lang="en-AU" sz="1200" dirty="0" smtClean="0">
              <a:effectLst/>
              <a:latin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4AEDD810-15A6-4E76-AA97-6A1C4BD89797}" type="slidenum">
              <a:rPr lang="en-AU" altLang="en-US" smtClean="0"/>
              <a:pPr/>
              <a:t>19</a:t>
            </a:fld>
            <a:endParaRPr lang="en-AU" altLang="en-US"/>
          </a:p>
        </p:txBody>
      </p:sp>
    </p:spTree>
    <p:extLst>
      <p:ext uri="{BB962C8B-B14F-4D97-AF65-F5344CB8AC3E}">
        <p14:creationId xmlns:p14="http://schemas.microsoft.com/office/powerpoint/2010/main" val="4182983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Learned:</a:t>
            </a:r>
          </a:p>
          <a:p>
            <a:r>
              <a:rPr lang="en-AU" dirty="0" smtClean="0"/>
              <a:t>Existence of Semantic Web</a:t>
            </a:r>
          </a:p>
          <a:p>
            <a:r>
              <a:rPr lang="en-AU" dirty="0" smtClean="0"/>
              <a:t>As a developing area</a:t>
            </a:r>
            <a:r>
              <a:rPr lang="en-AU" baseline="0" dirty="0" smtClean="0"/>
              <a:t> that hold great potential for science and research the a</a:t>
            </a:r>
            <a:r>
              <a:rPr lang="en-AU" dirty="0" smtClean="0"/>
              <a:t>ppreciation</a:t>
            </a:r>
            <a:r>
              <a:rPr lang="en-AU" baseline="0" dirty="0" smtClean="0"/>
              <a:t> of the b</a:t>
            </a:r>
            <a:r>
              <a:rPr lang="en-AU" dirty="0" smtClean="0"/>
              <a:t>enefits of well maintained vocabulary</a:t>
            </a:r>
            <a:r>
              <a:rPr lang="en-AU" baseline="0" dirty="0" smtClean="0"/>
              <a:t> is s</a:t>
            </a:r>
            <a:r>
              <a:rPr lang="en-AU" dirty="0" smtClean="0"/>
              <a:t>omething I will certainly</a:t>
            </a:r>
            <a:r>
              <a:rPr lang="en-AU" baseline="0" dirty="0" smtClean="0"/>
              <a:t> take forward with me.</a:t>
            </a:r>
          </a:p>
          <a:p>
            <a:endParaRPr lang="en-AU" baseline="0" dirty="0" smtClean="0"/>
          </a:p>
          <a:p>
            <a:r>
              <a:rPr lang="en-AU" baseline="0" dirty="0" smtClean="0"/>
              <a:t>Opened my eyes to better ways of organising information. </a:t>
            </a:r>
          </a:p>
          <a:p>
            <a:endParaRPr lang="en-AU" baseline="0" dirty="0" smtClean="0"/>
          </a:p>
          <a:p>
            <a:r>
              <a:rPr lang="en-AU" baseline="0" dirty="0" smtClean="0"/>
              <a:t>I’ve learned a wide variety of new computer skills from applications like </a:t>
            </a:r>
            <a:r>
              <a:rPr lang="en-AU" baseline="0" dirty="0" err="1" smtClean="0"/>
              <a:t>topbraid</a:t>
            </a:r>
            <a:r>
              <a:rPr lang="en-AU" baseline="0" dirty="0" smtClean="0"/>
              <a:t>, to using text editors. An introduction to querying in SPARQL and use of of regular expressions. Has </a:t>
            </a:r>
            <a:r>
              <a:rPr lang="en-AU" baseline="0" dirty="0" err="1" smtClean="0"/>
              <a:t>gput</a:t>
            </a:r>
            <a:r>
              <a:rPr lang="en-AU" baseline="0" dirty="0" smtClean="0"/>
              <a:t> a spotlight on the depth of computer science. I’m no longer confined to the limitations of Microsoft office applications</a:t>
            </a:r>
          </a:p>
          <a:p>
            <a:endParaRPr lang="en-AU" baseline="0" dirty="0" smtClean="0"/>
          </a:p>
          <a:p>
            <a:r>
              <a:rPr lang="en-AU" baseline="0" dirty="0" smtClean="0"/>
              <a:t>Being involved in such a large collaborative project like the BA has given me an appreciation of the  </a:t>
            </a:r>
            <a:r>
              <a:rPr lang="en-AU" dirty="0" smtClean="0"/>
              <a:t> </a:t>
            </a:r>
          </a:p>
          <a:p>
            <a:endParaRPr lang="en-AU" dirty="0" smtClean="0"/>
          </a:p>
          <a:p>
            <a:endParaRPr lang="en-AU" dirty="0" smtClean="0"/>
          </a:p>
          <a:p>
            <a:r>
              <a:rPr lang="en-AU" dirty="0" smtClean="0"/>
              <a:t>Grateful:</a:t>
            </a:r>
          </a:p>
          <a:p>
            <a:endParaRPr lang="en-AU" dirty="0" smtClean="0"/>
          </a:p>
          <a:p>
            <a:r>
              <a:rPr lang="en-AU" dirty="0" smtClean="0"/>
              <a:t>Particularly</a:t>
            </a:r>
            <a:r>
              <a:rPr lang="en-AU" baseline="0" dirty="0" smtClean="0"/>
              <a:t> grateful for the opportunity to work with all the wonderful people at CSIRO, </a:t>
            </a:r>
          </a:p>
          <a:p>
            <a:endParaRPr lang="en-AU" baseline="0" dirty="0" smtClean="0"/>
          </a:p>
          <a:p>
            <a:endParaRPr lang="en-AU" baseline="0" dirty="0" smtClean="0"/>
          </a:p>
          <a:p>
            <a:r>
              <a:rPr lang="en-AU" baseline="0" dirty="0" smtClean="0"/>
              <a:t>Chance to </a:t>
            </a:r>
            <a:r>
              <a:rPr lang="en-AU" baseline="0" dirty="0" err="1" smtClean="0"/>
              <a:t>contriubute</a:t>
            </a:r>
            <a:r>
              <a:rPr lang="en-AU" baseline="0" dirty="0" smtClean="0"/>
              <a:t> to Quality Science</a:t>
            </a:r>
          </a:p>
          <a:p>
            <a:r>
              <a:rPr lang="en-AU" baseline="0" dirty="0" smtClean="0"/>
              <a:t>-It has been very exciting to contribute to work that get the CSIRO stamp of approval, particularly as over the past past few years I’ve  poured a lot of time and energy into projects that will eventually be lost to the depths of my hard drive – so to contribute to something that will get a CSIRO stamp and head out into the big wide world has been very exciting.</a:t>
            </a:r>
          </a:p>
          <a:p>
            <a:endParaRPr lang="en-AU" baseline="0" dirty="0" smtClean="0"/>
          </a:p>
          <a:p>
            <a:r>
              <a:rPr lang="en-AU" baseline="0" dirty="0" smtClean="0"/>
              <a:t>Last but not least I would like to thank everyone for the time and generosity that I’ve been shown </a:t>
            </a:r>
          </a:p>
          <a:p>
            <a:endParaRPr lang="en-AU" baseline="0" dirty="0" smtClean="0"/>
          </a:p>
          <a:p>
            <a:r>
              <a:rPr lang="en-AU" baseline="0" dirty="0" smtClean="0"/>
              <a:t>I have really learnt a lot and I really </a:t>
            </a:r>
            <a:r>
              <a:rPr lang="en-AU" baseline="0" dirty="0" err="1" smtClean="0"/>
              <a:t>appriciate</a:t>
            </a:r>
            <a:r>
              <a:rPr lang="en-AU" baseline="0" dirty="0" smtClean="0"/>
              <a:t> everything that </a:t>
            </a:r>
            <a:r>
              <a:rPr lang="en-AU" baseline="0" dirty="0" err="1" smtClean="0"/>
              <a:t>Ive</a:t>
            </a:r>
            <a:r>
              <a:rPr lang="en-AU" baseline="0" dirty="0" smtClean="0"/>
              <a:t> </a:t>
            </a:r>
            <a:r>
              <a:rPr lang="en-AU" baseline="0" smtClean="0"/>
              <a:t>been given.</a:t>
            </a:r>
          </a:p>
          <a:p>
            <a:endParaRPr lang="en-AU" dirty="0" smtClean="0"/>
          </a:p>
          <a:p>
            <a:endParaRPr lang="en-AU" dirty="0"/>
          </a:p>
        </p:txBody>
      </p:sp>
      <p:sp>
        <p:nvSpPr>
          <p:cNvPr id="4" name="Slide Number Placeholder 3"/>
          <p:cNvSpPr>
            <a:spLocks noGrp="1"/>
          </p:cNvSpPr>
          <p:nvPr>
            <p:ph type="sldNum" sz="quarter" idx="10"/>
          </p:nvPr>
        </p:nvSpPr>
        <p:spPr/>
        <p:txBody>
          <a:bodyPr/>
          <a:lstStyle/>
          <a:p>
            <a:fld id="{4AEDD810-15A6-4E76-AA97-6A1C4BD89797}" type="slidenum">
              <a:rPr lang="en-AU" altLang="en-US" smtClean="0"/>
              <a:pPr/>
              <a:t>21</a:t>
            </a:fld>
            <a:endParaRPr lang="en-AU" altLang="en-US"/>
          </a:p>
        </p:txBody>
      </p:sp>
    </p:spTree>
    <p:extLst>
      <p:ext uri="{BB962C8B-B14F-4D97-AF65-F5344CB8AC3E}">
        <p14:creationId xmlns:p14="http://schemas.microsoft.com/office/powerpoint/2010/main" val="1324517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sz="1200" b="1" kern="1200" dirty="0" smtClean="0">
                <a:solidFill>
                  <a:schemeClr val="tx1"/>
                </a:solidFill>
                <a:latin typeface="+mn-lt"/>
                <a:ea typeface="+mn-ea"/>
                <a:cs typeface="+mn-cs"/>
              </a:rPr>
              <a:t>1. Introduction</a:t>
            </a:r>
            <a:endParaRPr lang="en-AU" sz="1200" kern="1200" dirty="0" smtClean="0">
              <a:solidFill>
                <a:schemeClr val="tx1"/>
              </a:solidFill>
              <a:latin typeface="+mn-lt"/>
              <a:ea typeface="+mn-ea"/>
              <a:cs typeface="+mn-cs"/>
            </a:endParaRPr>
          </a:p>
          <a:p>
            <a:r>
              <a:rPr lang="en-AU" sz="1200" kern="1200" dirty="0" smtClean="0">
                <a:solidFill>
                  <a:schemeClr val="tx1"/>
                </a:solidFill>
                <a:latin typeface="+mn-lt"/>
                <a:ea typeface="+mn-ea"/>
                <a:cs typeface="+mn-cs"/>
              </a:rPr>
              <a:t>a. Who am I?</a:t>
            </a:r>
          </a:p>
          <a:p>
            <a:pPr lvl="0"/>
            <a:r>
              <a:rPr lang="en-AU" sz="1200" kern="1200" dirty="0" smtClean="0">
                <a:solidFill>
                  <a:schemeClr val="tx1"/>
                </a:solidFill>
                <a:latin typeface="+mn-lt"/>
                <a:ea typeface="+mn-ea"/>
                <a:cs typeface="+mn-cs"/>
              </a:rPr>
              <a:t>RMIT student, environmental science, social science.</a:t>
            </a:r>
          </a:p>
          <a:p>
            <a:pPr lvl="0"/>
            <a:r>
              <a:rPr lang="en-AU" sz="1200" kern="1200" dirty="0" smtClean="0">
                <a:solidFill>
                  <a:schemeClr val="tx1"/>
                </a:solidFill>
                <a:latin typeface="+mn-lt"/>
                <a:ea typeface="+mn-ea"/>
                <a:cs typeface="+mn-cs"/>
              </a:rPr>
              <a:t>Development for a sustainable future (</a:t>
            </a:r>
            <a:r>
              <a:rPr lang="en-AU" sz="1200" kern="1200" dirty="0" err="1" smtClean="0">
                <a:solidFill>
                  <a:schemeClr val="tx1"/>
                </a:solidFill>
                <a:latin typeface="+mn-lt"/>
                <a:ea typeface="+mn-ea"/>
                <a:cs typeface="+mn-cs"/>
              </a:rPr>
              <a:t>renewables</a:t>
            </a:r>
            <a:r>
              <a:rPr lang="en-AU" sz="1200" kern="1200" dirty="0" smtClean="0">
                <a:solidFill>
                  <a:schemeClr val="tx1"/>
                </a:solidFill>
                <a:latin typeface="+mn-lt"/>
                <a:ea typeface="+mn-ea"/>
                <a:cs typeface="+mn-cs"/>
              </a:rPr>
              <a:t>)</a:t>
            </a:r>
          </a:p>
          <a:p>
            <a:pPr lvl="0"/>
            <a:r>
              <a:rPr lang="en-AU" sz="1200" kern="1200" dirty="0" smtClean="0">
                <a:solidFill>
                  <a:schemeClr val="tx1"/>
                </a:solidFill>
                <a:latin typeface="+mn-lt"/>
                <a:ea typeface="+mn-ea"/>
                <a:cs typeface="+mn-cs"/>
              </a:rPr>
              <a:t>Interests, future goals, ambitions</a:t>
            </a:r>
          </a:p>
          <a:p>
            <a:endParaRPr lang="en-US" dirty="0"/>
          </a:p>
        </p:txBody>
      </p:sp>
      <p:sp>
        <p:nvSpPr>
          <p:cNvPr id="4" name="Slide Number Placeholder 3"/>
          <p:cNvSpPr>
            <a:spLocks noGrp="1"/>
          </p:cNvSpPr>
          <p:nvPr>
            <p:ph type="sldNum" sz="quarter" idx="10"/>
          </p:nvPr>
        </p:nvSpPr>
        <p:spPr/>
        <p:txBody>
          <a:bodyPr/>
          <a:lstStyle/>
          <a:p>
            <a:fld id="{AFD712AD-35C0-4258-AF83-08D759E5EA1E}" type="slidenum">
              <a:rPr lang="en-AU" smtClean="0"/>
              <a:pPr/>
              <a:t>4</a:t>
            </a:fld>
            <a:endParaRPr lang="en-AU"/>
          </a:p>
        </p:txBody>
      </p:sp>
    </p:spTree>
    <p:extLst>
      <p:ext uri="{BB962C8B-B14F-4D97-AF65-F5344CB8AC3E}">
        <p14:creationId xmlns:p14="http://schemas.microsoft.com/office/powerpoint/2010/main" val="3730692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sz="1200" kern="1200" dirty="0" err="1" smtClean="0">
                <a:solidFill>
                  <a:schemeClr val="tx1"/>
                </a:solidFill>
                <a:latin typeface="+mn-lt"/>
                <a:ea typeface="+mn-ea"/>
                <a:cs typeface="+mn-cs"/>
              </a:rPr>
              <a:t>b</a:t>
            </a:r>
            <a:r>
              <a:rPr lang="en-AU" sz="1200" kern="1200" dirty="0" smtClean="0">
                <a:solidFill>
                  <a:schemeClr val="tx1"/>
                </a:solidFill>
                <a:latin typeface="+mn-lt"/>
                <a:ea typeface="+mn-ea"/>
                <a:cs typeface="+mn-cs"/>
              </a:rPr>
              <a:t>. Context for work at CSIRO</a:t>
            </a:r>
          </a:p>
          <a:p>
            <a:pPr lvl="0"/>
            <a:r>
              <a:rPr lang="en-AU" sz="1200" kern="1200" dirty="0" smtClean="0">
                <a:solidFill>
                  <a:schemeClr val="tx1"/>
                </a:solidFill>
                <a:latin typeface="+mn-lt"/>
                <a:ea typeface="+mn-ea"/>
                <a:cs typeface="+mn-cs"/>
              </a:rPr>
              <a:t>Define my place at CSIRO L&amp;W, Vocabularies, Highett, Simon Cox </a:t>
            </a:r>
          </a:p>
          <a:p>
            <a:pPr lvl="0"/>
            <a:r>
              <a:rPr lang="en-AU" sz="1200" kern="1200" dirty="0" smtClean="0">
                <a:solidFill>
                  <a:schemeClr val="tx1"/>
                </a:solidFill>
                <a:latin typeface="+mn-lt"/>
                <a:ea typeface="+mn-ea"/>
                <a:cs typeface="+mn-cs"/>
              </a:rPr>
              <a:t>Team working with vocabularies</a:t>
            </a:r>
            <a:r>
              <a:rPr lang="en-AU" sz="1200" kern="1200" baseline="0" dirty="0" smtClean="0">
                <a:solidFill>
                  <a:schemeClr val="tx1"/>
                </a:solidFill>
                <a:latin typeface="+mn-lt"/>
                <a:ea typeface="+mn-ea"/>
                <a:cs typeface="+mn-cs"/>
              </a:rPr>
              <a:t>, s</a:t>
            </a:r>
            <a:r>
              <a:rPr lang="en-AU" sz="1200" kern="1200" dirty="0" smtClean="0">
                <a:solidFill>
                  <a:schemeClr val="tx1"/>
                </a:solidFill>
                <a:latin typeface="+mn-lt"/>
                <a:ea typeface="+mn-ea"/>
                <a:cs typeface="+mn-cs"/>
              </a:rPr>
              <a:t>emantic web technologies and linked data</a:t>
            </a:r>
          </a:p>
          <a:p>
            <a:pPr lvl="0"/>
            <a:r>
              <a:rPr lang="en-AU" sz="1200" kern="1200" dirty="0" smtClean="0">
                <a:solidFill>
                  <a:schemeClr val="tx1"/>
                </a:solidFill>
                <a:latin typeface="+mn-lt"/>
                <a:ea typeface="+mn-ea"/>
                <a:cs typeface="+mn-cs"/>
              </a:rPr>
              <a:t>Introduced to a whole new world of data management, structured methods for knowledge organisation, and new technology </a:t>
            </a:r>
          </a:p>
          <a:p>
            <a:pPr lvl="0"/>
            <a:r>
              <a:rPr lang="en-AU" sz="1200" kern="1200" dirty="0" smtClean="0">
                <a:solidFill>
                  <a:schemeClr val="tx1"/>
                </a:solidFill>
                <a:latin typeface="+mn-lt"/>
                <a:ea typeface="+mn-ea"/>
                <a:cs typeface="+mn-cs"/>
              </a:rPr>
              <a:t>Work based around finding and formalizing new content </a:t>
            </a:r>
          </a:p>
          <a:p>
            <a:endParaRPr lang="en-US" dirty="0"/>
          </a:p>
        </p:txBody>
      </p:sp>
      <p:sp>
        <p:nvSpPr>
          <p:cNvPr id="4" name="Slide Number Placeholder 3"/>
          <p:cNvSpPr>
            <a:spLocks noGrp="1"/>
          </p:cNvSpPr>
          <p:nvPr>
            <p:ph type="sldNum" sz="quarter" idx="10"/>
          </p:nvPr>
        </p:nvSpPr>
        <p:spPr/>
        <p:txBody>
          <a:bodyPr/>
          <a:lstStyle/>
          <a:p>
            <a:fld id="{AFD712AD-35C0-4258-AF83-08D759E5EA1E}" type="slidenum">
              <a:rPr lang="en-AU" smtClean="0"/>
              <a:pPr/>
              <a:t>5</a:t>
            </a:fld>
            <a:endParaRPr lang="en-AU"/>
          </a:p>
        </p:txBody>
      </p:sp>
    </p:spTree>
    <p:extLst>
      <p:ext uri="{BB962C8B-B14F-4D97-AF65-F5344CB8AC3E}">
        <p14:creationId xmlns:p14="http://schemas.microsoft.com/office/powerpoint/2010/main" val="4255786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Semantic</a:t>
            </a:r>
            <a:r>
              <a:rPr lang="en-AU" baseline="0" dirty="0" smtClean="0"/>
              <a:t> web is an additional web framework that add depth to content on the internet</a:t>
            </a:r>
            <a:endParaRPr lang="en-AU" dirty="0" smtClean="0"/>
          </a:p>
          <a:p>
            <a:endParaRPr lang="en-AU" dirty="0" smtClean="0"/>
          </a:p>
          <a:p>
            <a:r>
              <a:rPr lang="en-AU" dirty="0" smtClean="0"/>
              <a:t>Relies</a:t>
            </a:r>
            <a:r>
              <a:rPr lang="en-AU" baseline="0" dirty="0" smtClean="0"/>
              <a:t> on every item having a unique and persistent URI</a:t>
            </a:r>
          </a:p>
          <a:p>
            <a:r>
              <a:rPr lang="en-AU" baseline="0" dirty="0" smtClean="0"/>
              <a:t>Requires formalized metadata schema’s</a:t>
            </a:r>
          </a:p>
          <a:p>
            <a:r>
              <a:rPr lang="en-AU" baseline="0" dirty="0" smtClean="0"/>
              <a:t>This is used to convert human readable data into a machine readable format</a:t>
            </a:r>
          </a:p>
          <a:p>
            <a:r>
              <a:rPr lang="en-AU" baseline="0" dirty="0" smtClean="0"/>
              <a:t> following the W3C  Standards, RDF frameworks, </a:t>
            </a:r>
            <a:r>
              <a:rPr lang="en-AU" baseline="0" dirty="0" err="1" smtClean="0"/>
              <a:t>Spaql</a:t>
            </a:r>
            <a:r>
              <a:rPr lang="en-AU" baseline="0" dirty="0" smtClean="0"/>
              <a:t> query language, and SKO formatting  </a:t>
            </a:r>
            <a:endParaRPr lang="en-AU" dirty="0" smtClean="0"/>
          </a:p>
          <a:p>
            <a:endParaRPr lang="en-AU" dirty="0" smtClean="0"/>
          </a:p>
          <a:p>
            <a:r>
              <a:rPr lang="en-AU" dirty="0" smtClean="0"/>
              <a:t>This improves the exchange of information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AU"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AU" dirty="0" smtClean="0"/>
              <a:t>Increases scientific</a:t>
            </a:r>
            <a:r>
              <a:rPr lang="en-AU" baseline="0" dirty="0" smtClean="0"/>
              <a:t> quality of research</a:t>
            </a:r>
            <a:endParaRPr lang="en-AU" dirty="0" smtClean="0"/>
          </a:p>
          <a:p>
            <a:endParaRPr lang="en-AU" dirty="0" smtClean="0"/>
          </a:p>
          <a:p>
            <a:r>
              <a:rPr lang="en-AU" dirty="0" smtClean="0"/>
              <a:t>Creates starting Point for building consistency</a:t>
            </a:r>
            <a:r>
              <a:rPr lang="en-AU" baseline="0" dirty="0" smtClean="0"/>
              <a:t> amongst language used by organisations and disciplines</a:t>
            </a:r>
          </a:p>
          <a:p>
            <a:endParaRPr lang="en-AU" baseline="0" dirty="0" smtClean="0"/>
          </a:p>
          <a:p>
            <a:r>
              <a:rPr lang="en-AU" dirty="0" smtClean="0"/>
              <a:t>Essentially it turns the web</a:t>
            </a:r>
            <a:r>
              <a:rPr lang="en-AU" baseline="0" dirty="0" smtClean="0"/>
              <a:t> into one giant data base</a:t>
            </a:r>
            <a:endParaRPr lang="en-AU" dirty="0" smtClean="0"/>
          </a:p>
          <a:p>
            <a:endParaRPr lang="en-AU" dirty="0" smtClean="0"/>
          </a:p>
          <a:p>
            <a:endParaRPr lang="en-AU" baseline="0" dirty="0" smtClean="0"/>
          </a:p>
          <a:p>
            <a:r>
              <a:rPr lang="en-AU" sz="1200" kern="1200" dirty="0" smtClean="0">
                <a:solidFill>
                  <a:schemeClr val="tx1"/>
                </a:solidFill>
                <a:latin typeface="+mn-lt"/>
                <a:ea typeface="+mn-ea"/>
                <a:cs typeface="+mn-cs"/>
              </a:rPr>
              <a:t>This allows user and computer to interact in a way that currently the web doesn’t. </a:t>
            </a:r>
          </a:p>
          <a:p>
            <a:r>
              <a:rPr lang="en-AU" sz="1200" kern="1200" dirty="0" smtClean="0">
                <a:solidFill>
                  <a:schemeClr val="tx1"/>
                </a:solidFill>
                <a:latin typeface="+mn-lt"/>
                <a:ea typeface="+mn-ea"/>
                <a:cs typeface="+mn-cs"/>
              </a:rPr>
              <a:t>This</a:t>
            </a:r>
            <a:r>
              <a:rPr lang="en-AU" sz="1200" kern="1200" baseline="0" dirty="0" smtClean="0">
                <a:solidFill>
                  <a:schemeClr val="tx1"/>
                </a:solidFill>
                <a:latin typeface="+mn-lt"/>
                <a:ea typeface="+mn-ea"/>
                <a:cs typeface="+mn-cs"/>
              </a:rPr>
              <a:t> </a:t>
            </a:r>
            <a:r>
              <a:rPr lang="en-AU" sz="1200" kern="1200" dirty="0" smtClean="0">
                <a:solidFill>
                  <a:schemeClr val="tx1"/>
                </a:solidFill>
                <a:latin typeface="+mn-lt"/>
                <a:ea typeface="+mn-ea"/>
                <a:cs typeface="+mn-cs"/>
              </a:rPr>
              <a:t>integration of data provides a service where the machine can conduct meaningful searches,</a:t>
            </a:r>
            <a:r>
              <a:rPr lang="en-AU" sz="1200" kern="1200" baseline="0" dirty="0" smtClean="0">
                <a:solidFill>
                  <a:schemeClr val="tx1"/>
                </a:solidFill>
                <a:latin typeface="+mn-lt"/>
                <a:ea typeface="+mn-ea"/>
                <a:cs typeface="+mn-cs"/>
              </a:rPr>
              <a:t> which will provide</a:t>
            </a:r>
            <a:r>
              <a:rPr lang="en-AU" sz="1200" kern="1200" dirty="0" smtClean="0">
                <a:solidFill>
                  <a:schemeClr val="tx1"/>
                </a:solidFill>
                <a:latin typeface="+mn-lt"/>
                <a:ea typeface="+mn-ea"/>
                <a:cs typeface="+mn-cs"/>
              </a:rPr>
              <a:t> more informed results </a:t>
            </a:r>
          </a:p>
          <a:p>
            <a:endParaRPr lang="en-AU" sz="1200" kern="1200" dirty="0" smtClean="0">
              <a:solidFill>
                <a:schemeClr val="tx1"/>
              </a:solidFill>
              <a:latin typeface="+mn-lt"/>
              <a:ea typeface="+mn-ea"/>
              <a:cs typeface="+mn-cs"/>
            </a:endParaRPr>
          </a:p>
          <a:p>
            <a:r>
              <a:rPr lang="en-AU" sz="1200" b="1" kern="1200" baseline="0" dirty="0" smtClean="0">
                <a:solidFill>
                  <a:schemeClr val="tx1"/>
                </a:solidFill>
                <a:latin typeface="+mn-lt"/>
                <a:ea typeface="+mn-ea"/>
                <a:cs typeface="+mn-cs"/>
              </a:rPr>
              <a:t>Main role</a:t>
            </a:r>
          </a:p>
          <a:p>
            <a:r>
              <a:rPr lang="en-AU" sz="1200" b="1" kern="1200" baseline="0" dirty="0" smtClean="0">
                <a:solidFill>
                  <a:schemeClr val="tx1"/>
                </a:solidFill>
                <a:latin typeface="+mn-lt"/>
                <a:ea typeface="+mn-ea"/>
                <a:cs typeface="+mn-cs"/>
              </a:rPr>
              <a:t>I have been working on developing pipelines for converting data in this form into an RDF format for upload onto the web</a:t>
            </a:r>
            <a:endParaRPr lang="en-AU" sz="1200" b="1" kern="1200" dirty="0" smtClean="0">
              <a:solidFill>
                <a:schemeClr val="tx1"/>
              </a:solidFill>
              <a:latin typeface="+mn-lt"/>
              <a:ea typeface="+mn-ea"/>
              <a:cs typeface="+mn-cs"/>
            </a:endParaRPr>
          </a:p>
          <a:p>
            <a:endParaRPr lang="en-AU" sz="1200" kern="1200" dirty="0" smtClean="0">
              <a:solidFill>
                <a:schemeClr val="tx1"/>
              </a:solidFill>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AFD712AD-35C0-4258-AF83-08D759E5EA1E}" type="slidenum">
              <a:rPr lang="en-AU" smtClean="0"/>
              <a:pPr/>
              <a:t>7</a:t>
            </a:fld>
            <a:endParaRPr lang="en-AU"/>
          </a:p>
        </p:txBody>
      </p:sp>
    </p:spTree>
    <p:extLst>
      <p:ext uri="{BB962C8B-B14F-4D97-AF65-F5344CB8AC3E}">
        <p14:creationId xmlns:p14="http://schemas.microsoft.com/office/powerpoint/2010/main" val="2231481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a:t>
            </a:r>
            <a:endParaRPr lang="en-US" baseline="0" dirty="0" smtClean="0"/>
          </a:p>
          <a:p>
            <a:r>
              <a:rPr lang="en-US" dirty="0" smtClean="0"/>
              <a:t>Which have</a:t>
            </a:r>
            <a:r>
              <a:rPr lang="en-US" baseline="0" dirty="0" smtClean="0"/>
              <a:t> come in many varieties, but as a minimum, they are a list of terms that preferably have definitions and sometime additional metadata.</a:t>
            </a:r>
          </a:p>
          <a:p>
            <a:endParaRPr lang="en-US" baseline="0" dirty="0" smtClean="0"/>
          </a:p>
          <a:p>
            <a:r>
              <a:rPr lang="en-US" baseline="0" dirty="0" smtClean="0"/>
              <a:t>This vocabulary must be maintained by an external authority, We on the vocabularies team focus on organizing the data, not on creating content. That is the responsibility of the recognized authority.</a:t>
            </a:r>
          </a:p>
          <a:p>
            <a:endParaRPr lang="en-US" baseline="0" dirty="0" smtClean="0"/>
          </a:p>
          <a:p>
            <a:r>
              <a:rPr lang="en-US" baseline="0" dirty="0" smtClean="0"/>
              <a:t>This authority should describe the vocabulary as it is used by the relevant community, and it must be openly accessible </a:t>
            </a:r>
            <a:endParaRPr lang="en-US" dirty="0"/>
          </a:p>
        </p:txBody>
      </p:sp>
      <p:sp>
        <p:nvSpPr>
          <p:cNvPr id="4" name="Slide Number Placeholder 3"/>
          <p:cNvSpPr>
            <a:spLocks noGrp="1"/>
          </p:cNvSpPr>
          <p:nvPr>
            <p:ph type="sldNum" sz="quarter" idx="10"/>
          </p:nvPr>
        </p:nvSpPr>
        <p:spPr/>
        <p:txBody>
          <a:bodyPr/>
          <a:lstStyle/>
          <a:p>
            <a:fld id="{4AEDD810-15A6-4E76-AA97-6A1C4BD89797}" type="slidenum">
              <a:rPr lang="en-AU" altLang="en-US" smtClean="0"/>
              <a:pPr/>
              <a:t>8</a:t>
            </a:fld>
            <a:endParaRPr lang="en-AU" altLang="en-US"/>
          </a:p>
        </p:txBody>
      </p:sp>
    </p:spTree>
    <p:extLst>
      <p:ext uri="{BB962C8B-B14F-4D97-AF65-F5344CB8AC3E}">
        <p14:creationId xmlns:p14="http://schemas.microsoft.com/office/powerpoint/2010/main" val="3670383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 this</a:t>
            </a:r>
            <a:r>
              <a:rPr lang="en-AU" baseline="0" dirty="0" smtClean="0"/>
              <a:t> is an example of a vocabulary that .</a:t>
            </a:r>
          </a:p>
          <a:p>
            <a:r>
              <a:rPr lang="en-AU" baseline="0" dirty="0" smtClean="0"/>
              <a:t>As you can see it is dearly in need of formalization</a:t>
            </a:r>
          </a:p>
          <a:p>
            <a:endParaRPr lang="en-AU" baseline="0" dirty="0" smtClean="0"/>
          </a:p>
          <a:p>
            <a:r>
              <a:rPr lang="en-AU" baseline="0" dirty="0" smtClean="0"/>
              <a:t>It shows the inconsistent language used across Australia when ordering yourself a beer.</a:t>
            </a:r>
          </a:p>
          <a:p>
            <a:endParaRPr lang="en-AU" baseline="0" dirty="0" smtClean="0"/>
          </a:p>
          <a:p>
            <a:r>
              <a:rPr lang="en-AU" baseline="0" dirty="0" smtClean="0"/>
              <a:t>You can see that an uninformed Victorian visiting Tassie might be a little disappointed when ordering a small beer as they'd receive 60ml less than expected.</a:t>
            </a:r>
          </a:p>
          <a:p>
            <a:r>
              <a:rPr lang="en-AU" baseline="0" dirty="0" smtClean="0"/>
              <a:t>Conversely that same Victorian might find themselves struggling to stay under .05 after having 2 pots in WA</a:t>
            </a:r>
          </a:p>
          <a:p>
            <a:endParaRPr lang="en-AU" baseline="0" dirty="0" smtClean="0"/>
          </a:p>
          <a:p>
            <a:r>
              <a:rPr lang="en-AU" baseline="0" dirty="0" smtClean="0"/>
              <a:t>This highlight the benefits of creating and maintaining standard vocabularies</a:t>
            </a:r>
            <a:endParaRPr lang="en-AU" dirty="0" smtClean="0"/>
          </a:p>
          <a:p>
            <a:endParaRPr lang="en-AU" dirty="0" smtClean="0"/>
          </a:p>
        </p:txBody>
      </p:sp>
      <p:sp>
        <p:nvSpPr>
          <p:cNvPr id="4" name="Slide Number Placeholder 3"/>
          <p:cNvSpPr>
            <a:spLocks noGrp="1"/>
          </p:cNvSpPr>
          <p:nvPr>
            <p:ph type="sldNum" sz="quarter" idx="10"/>
          </p:nvPr>
        </p:nvSpPr>
        <p:spPr/>
        <p:txBody>
          <a:bodyPr/>
          <a:lstStyle/>
          <a:p>
            <a:fld id="{4AEDD810-15A6-4E76-AA97-6A1C4BD89797}" type="slidenum">
              <a:rPr lang="en-AU" altLang="en-US" smtClean="0"/>
              <a:pPr/>
              <a:t>9</a:t>
            </a:fld>
            <a:endParaRPr lang="en-AU" altLang="en-US"/>
          </a:p>
        </p:txBody>
      </p:sp>
    </p:spTree>
    <p:extLst>
      <p:ext uri="{BB962C8B-B14F-4D97-AF65-F5344CB8AC3E}">
        <p14:creationId xmlns:p14="http://schemas.microsoft.com/office/powerpoint/2010/main" val="221103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I’ve been building </a:t>
            </a:r>
            <a:r>
              <a:rPr lang="en-AU" baseline="0" dirty="0" smtClean="0"/>
              <a:t>vocabularies predominantly using </a:t>
            </a:r>
            <a:r>
              <a:rPr lang="en-AU" baseline="0" dirty="0" err="1" smtClean="0"/>
              <a:t>skos</a:t>
            </a:r>
            <a:r>
              <a:rPr lang="en-AU" baseline="0" dirty="0" smtClean="0"/>
              <a:t> formatting</a:t>
            </a:r>
          </a:p>
          <a:p>
            <a:endParaRPr lang="en-AU" baseline="0" dirty="0" smtClean="0"/>
          </a:p>
          <a:p>
            <a:r>
              <a:rPr lang="en-AU" baseline="0" dirty="0" smtClean="0"/>
              <a:t>SKOS stands for:</a:t>
            </a:r>
          </a:p>
          <a:p>
            <a:endParaRPr lang="en-AU" dirty="0" smtClean="0"/>
          </a:p>
          <a:p>
            <a:r>
              <a:rPr lang="en-AU" dirty="0" err="1" smtClean="0"/>
              <a:t>Skos</a:t>
            </a:r>
            <a:r>
              <a:rPr lang="en-AU" dirty="0" smtClean="0"/>
              <a:t> is a common data model that is define by the W3C standards</a:t>
            </a:r>
            <a:endParaRPr lang="en-AU" baseline="0" dirty="0" smtClean="0"/>
          </a:p>
          <a:p>
            <a:endParaRPr lang="en-AU" baseline="0" dirty="0" smtClean="0"/>
          </a:p>
          <a:p>
            <a:r>
              <a:rPr lang="en-AU" baseline="0" dirty="0" smtClean="0"/>
              <a:t>It work on a premise that terms are only employed as descriptors to concepts, which are themselves identified by </a:t>
            </a:r>
            <a:r>
              <a:rPr lang="en-AU" baseline="0" dirty="0" err="1" smtClean="0"/>
              <a:t>URI’s</a:t>
            </a:r>
            <a:endParaRPr lang="en-AU" baseline="0" dirty="0" smtClean="0"/>
          </a:p>
          <a:p>
            <a:r>
              <a:rPr lang="en-AU" baseline="0" dirty="0" err="1" smtClean="0"/>
              <a:t>i</a:t>
            </a:r>
            <a:endParaRPr lang="en-AU" baseline="0" dirty="0" smtClean="0"/>
          </a:p>
          <a:p>
            <a:r>
              <a:rPr lang="en-AU" baseline="0" dirty="0" smtClean="0"/>
              <a:t>Each vocabulary is populated with a number of concepts – anything between a few dozen to well over a thousand.</a:t>
            </a:r>
          </a:p>
          <a:p>
            <a:endParaRPr lang="en-AU" baseline="0" dirty="0" smtClean="0"/>
          </a:p>
          <a:p>
            <a:r>
              <a:rPr lang="en-AU" baseline="0" dirty="0" smtClean="0"/>
              <a:t>Labels are used to annotate each concept and record </a:t>
            </a:r>
            <a:r>
              <a:rPr lang="en-AU" baseline="0" dirty="0" err="1" smtClean="0"/>
              <a:t>metadata,and</a:t>
            </a:r>
            <a:r>
              <a:rPr lang="en-AU" baseline="0" dirty="0" smtClean="0"/>
              <a:t> then </a:t>
            </a:r>
            <a:r>
              <a:rPr lang="en-AU" baseline="0" dirty="0" err="1" smtClean="0"/>
              <a:t>Skos</a:t>
            </a:r>
            <a:r>
              <a:rPr lang="en-AU" baseline="0" dirty="0" smtClean="0"/>
              <a:t> allows you to build relationships between terms within the vocabulary, and map to concepts from other </a:t>
            </a:r>
            <a:r>
              <a:rPr lang="en-AU" baseline="0" dirty="0" err="1" smtClean="0"/>
              <a:t>skos</a:t>
            </a:r>
            <a:r>
              <a:rPr lang="en-AU" baseline="0" dirty="0" smtClean="0"/>
              <a:t> vocabularies that are similar or exactly the same.</a:t>
            </a:r>
          </a:p>
        </p:txBody>
      </p:sp>
      <p:sp>
        <p:nvSpPr>
          <p:cNvPr id="4" name="Slide Number Placeholder 3"/>
          <p:cNvSpPr>
            <a:spLocks noGrp="1"/>
          </p:cNvSpPr>
          <p:nvPr>
            <p:ph type="sldNum" sz="quarter" idx="10"/>
          </p:nvPr>
        </p:nvSpPr>
        <p:spPr/>
        <p:txBody>
          <a:bodyPr/>
          <a:lstStyle/>
          <a:p>
            <a:pPr>
              <a:defRPr/>
            </a:pPr>
            <a:fld id="{348E5230-3F12-4A60-B83A-70DD9883D08A}" type="slidenum">
              <a:rPr lang="en-US" smtClean="0"/>
              <a:pPr>
                <a:defRPr/>
              </a:pPr>
              <a:t>10</a:t>
            </a:fld>
            <a:endParaRPr lang="en-US"/>
          </a:p>
        </p:txBody>
      </p:sp>
    </p:spTree>
    <p:extLst>
      <p:ext uri="{BB962C8B-B14F-4D97-AF65-F5344CB8AC3E}">
        <p14:creationId xmlns:p14="http://schemas.microsoft.com/office/powerpoint/2010/main" val="1440471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r>
              <a:rPr lang="en-AU" dirty="0" smtClean="0">
                <a:latin typeface="Arial" charset="0"/>
                <a:ea typeface="ＭＳ Ｐゴシック" pitchFamily="-65" charset="-128"/>
              </a:rPr>
              <a:t>So, This is a rather complex example of the</a:t>
            </a:r>
            <a:r>
              <a:rPr lang="en-AU" baseline="0" dirty="0" smtClean="0">
                <a:latin typeface="Arial" charset="0"/>
                <a:ea typeface="ＭＳ Ｐゴシック" pitchFamily="-65" charset="-128"/>
              </a:rPr>
              <a:t> connectivity created when creating a </a:t>
            </a:r>
            <a:r>
              <a:rPr lang="en-AU" baseline="0" dirty="0" err="1" smtClean="0">
                <a:latin typeface="Arial" charset="0"/>
                <a:ea typeface="ＭＳ Ｐゴシック" pitchFamily="-65" charset="-128"/>
              </a:rPr>
              <a:t>skos</a:t>
            </a:r>
            <a:r>
              <a:rPr lang="en-AU" baseline="0" dirty="0" smtClean="0">
                <a:latin typeface="Arial" charset="0"/>
                <a:ea typeface="ＭＳ Ｐゴシック" pitchFamily="-65" charset="-128"/>
              </a:rPr>
              <a:t> vocabulary.</a:t>
            </a:r>
          </a:p>
          <a:p>
            <a:endParaRPr lang="en-AU" baseline="0" dirty="0" smtClean="0">
              <a:latin typeface="Arial" charset="0"/>
              <a:ea typeface="ＭＳ Ｐゴシック" pitchFamily="-65" charset="-128"/>
            </a:endParaRPr>
          </a:p>
          <a:p>
            <a:r>
              <a:rPr lang="en-AU" baseline="0" dirty="0" smtClean="0">
                <a:latin typeface="Arial" charset="0"/>
                <a:ea typeface="ＭＳ Ｐゴシック" pitchFamily="-65" charset="-128"/>
              </a:rPr>
              <a:t>You can see that all the concepts are written using a URI  * point to URI</a:t>
            </a:r>
          </a:p>
          <a:p>
            <a:endParaRPr lang="en-AU" baseline="0" dirty="0" smtClean="0">
              <a:latin typeface="Arial" charset="0"/>
              <a:ea typeface="ＭＳ Ｐゴシック" pitchFamily="-65" charset="-128"/>
            </a:endParaRPr>
          </a:p>
          <a:p>
            <a:r>
              <a:rPr lang="en-AU" baseline="0" dirty="0" smtClean="0">
                <a:latin typeface="Arial" charset="0"/>
                <a:ea typeface="ＭＳ Ｐゴシック" pitchFamily="-65" charset="-128"/>
              </a:rPr>
              <a:t>We’ll focus on this one in red – </a:t>
            </a:r>
            <a:r>
              <a:rPr lang="en-AU" baseline="0" dirty="0" err="1" smtClean="0">
                <a:latin typeface="Arial" charset="0"/>
                <a:ea typeface="ＭＳ Ｐゴシック" pitchFamily="-65" charset="-128"/>
              </a:rPr>
              <a:t>Sulfates</a:t>
            </a:r>
            <a:endParaRPr lang="en-AU" baseline="0" dirty="0" smtClean="0">
              <a:latin typeface="Arial" charset="0"/>
              <a:ea typeface="ＭＳ Ｐゴシック" pitchFamily="-65" charset="-128"/>
            </a:endParaRPr>
          </a:p>
          <a:p>
            <a:endParaRPr lang="en-AU" baseline="0" dirty="0" smtClean="0">
              <a:latin typeface="Arial" charset="0"/>
              <a:ea typeface="ＭＳ Ｐゴシック" pitchFamily="-65" charset="-128"/>
            </a:endParaRPr>
          </a:p>
          <a:p>
            <a:r>
              <a:rPr lang="en-AU" baseline="0" dirty="0" smtClean="0">
                <a:latin typeface="Arial" charset="0"/>
                <a:ea typeface="ＭＳ Ｐゴシック" pitchFamily="-65" charset="-128"/>
              </a:rPr>
              <a:t>You can see that it’s preferred label in English is </a:t>
            </a:r>
          </a:p>
          <a:p>
            <a:endParaRPr lang="en-AU" dirty="0" smtClean="0">
              <a:latin typeface="Arial" charset="0"/>
              <a:ea typeface="ＭＳ Ｐゴシック" pitchFamily="-65" charset="-128"/>
            </a:endParaRPr>
          </a:p>
        </p:txBody>
      </p:sp>
      <p:sp>
        <p:nvSpPr>
          <p:cNvPr id="29700" name="Slide Number Placeholder 3"/>
          <p:cNvSpPr>
            <a:spLocks noGrp="1"/>
          </p:cNvSpPr>
          <p:nvPr>
            <p:ph type="sldNum" sz="quarter" idx="5"/>
          </p:nvPr>
        </p:nvSpPr>
        <p:spPr>
          <a:noFill/>
        </p:spPr>
        <p:txBody>
          <a:bodyPr/>
          <a:lstStyle/>
          <a:p>
            <a:fld id="{28AF73DB-7DFE-418C-BA60-95D886FF4A4C}" type="slidenum">
              <a:rPr lang="en-US" smtClean="0"/>
              <a:pPr/>
              <a:t>11</a:t>
            </a:fld>
            <a:endParaRPr lang="en-US" smtClean="0"/>
          </a:p>
        </p:txBody>
      </p:sp>
    </p:spTree>
    <p:extLst>
      <p:ext uri="{BB962C8B-B14F-4D97-AF65-F5344CB8AC3E}">
        <p14:creationId xmlns:p14="http://schemas.microsoft.com/office/powerpoint/2010/main" val="3130649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AU" sz="1200" b="1" kern="1200" dirty="0" smtClean="0">
              <a:solidFill>
                <a:schemeClr val="tx1"/>
              </a:solidFill>
              <a:latin typeface="+mn-lt"/>
              <a:ea typeface="+mn-ea"/>
              <a:cs typeface="+mn-cs"/>
            </a:endParaRPr>
          </a:p>
          <a:p>
            <a:endParaRPr lang="en-AU" sz="1200" b="1" kern="1200" dirty="0" smtClean="0">
              <a:solidFill>
                <a:schemeClr val="tx1"/>
              </a:solidFill>
              <a:latin typeface="+mn-lt"/>
              <a:ea typeface="+mn-ea"/>
              <a:cs typeface="+mn-cs"/>
            </a:endParaRPr>
          </a:p>
          <a:p>
            <a:r>
              <a:rPr lang="en-AU" sz="1200" b="1" kern="1200" dirty="0" smtClean="0">
                <a:solidFill>
                  <a:schemeClr val="tx1"/>
                </a:solidFill>
                <a:latin typeface="+mn-lt"/>
                <a:ea typeface="+mn-ea"/>
                <a:cs typeface="+mn-cs"/>
              </a:rPr>
              <a:t>Vocabularies</a:t>
            </a:r>
            <a:r>
              <a:rPr lang="en-AU" sz="1200" b="1" kern="1200" baseline="0" dirty="0" smtClean="0">
                <a:solidFill>
                  <a:schemeClr val="tx1"/>
                </a:solidFill>
                <a:latin typeface="+mn-lt"/>
                <a:ea typeface="+mn-ea"/>
                <a:cs typeface="+mn-cs"/>
              </a:rPr>
              <a:t> are retrieved from various authorities, such as Bureau of Meteorology, National archives, ABS</a:t>
            </a:r>
          </a:p>
          <a:p>
            <a:r>
              <a:rPr lang="en-AU" sz="1200" b="1" kern="1200" baseline="0" dirty="0" smtClean="0">
                <a:solidFill>
                  <a:schemeClr val="tx1"/>
                </a:solidFill>
                <a:latin typeface="+mn-lt"/>
                <a:ea typeface="+mn-ea"/>
                <a:cs typeface="+mn-cs"/>
              </a:rPr>
              <a:t>Generally I have been focussing on vocabularies that are maintained in an Excel spreadsheet, and hosted online with no machine-readable information</a:t>
            </a:r>
          </a:p>
          <a:p>
            <a:endParaRPr lang="en-AU" sz="1200" b="1" kern="1200" baseline="0" dirty="0" smtClean="0">
              <a:solidFill>
                <a:schemeClr val="tx1"/>
              </a:solidFill>
              <a:latin typeface="+mn-lt"/>
              <a:ea typeface="+mn-ea"/>
              <a:cs typeface="+mn-cs"/>
            </a:endParaRPr>
          </a:p>
          <a:p>
            <a:r>
              <a:rPr lang="en-AU" sz="1200" b="1" kern="1200" baseline="0" dirty="0" smtClean="0">
                <a:solidFill>
                  <a:schemeClr val="tx1"/>
                </a:solidFill>
                <a:latin typeface="+mn-lt"/>
                <a:ea typeface="+mn-ea"/>
                <a:cs typeface="+mn-cs"/>
              </a:rPr>
              <a:t>1</a:t>
            </a:r>
            <a:r>
              <a:rPr lang="en-AU" sz="1200" b="1" kern="1200" baseline="30000" dirty="0" smtClean="0">
                <a:solidFill>
                  <a:schemeClr val="tx1"/>
                </a:solidFill>
                <a:latin typeface="+mn-lt"/>
                <a:ea typeface="+mn-ea"/>
                <a:cs typeface="+mn-cs"/>
              </a:rPr>
              <a:t>st</a:t>
            </a:r>
            <a:r>
              <a:rPr lang="en-AU" sz="1200" b="1" kern="1200" baseline="0" dirty="0" smtClean="0">
                <a:solidFill>
                  <a:schemeClr val="tx1"/>
                </a:solidFill>
                <a:latin typeface="+mn-lt"/>
                <a:ea typeface="+mn-ea"/>
                <a:cs typeface="+mn-cs"/>
              </a:rPr>
              <a:t> step is to order the information contained in the spreadsheet in a way that I can use it </a:t>
            </a:r>
          </a:p>
          <a:p>
            <a:endParaRPr lang="en-AU" sz="1200" b="1" kern="1200" baseline="0" dirty="0" smtClean="0">
              <a:solidFill>
                <a:schemeClr val="tx1"/>
              </a:solidFill>
              <a:latin typeface="+mn-lt"/>
              <a:ea typeface="+mn-ea"/>
              <a:cs typeface="+mn-cs"/>
            </a:endParaRPr>
          </a:p>
          <a:p>
            <a:pPr lvl="0"/>
            <a:r>
              <a:rPr lang="en-AU" sz="1200" kern="1200" dirty="0" smtClean="0">
                <a:solidFill>
                  <a:schemeClr val="tx1"/>
                </a:solidFill>
                <a:latin typeface="+mn-lt"/>
                <a:ea typeface="+mn-ea"/>
                <a:cs typeface="+mn-cs"/>
              </a:rPr>
              <a:t>Start with Excel spreadsheet, where single columns often contain multiple pieces of information</a:t>
            </a:r>
          </a:p>
          <a:p>
            <a:pPr lvl="0"/>
            <a:r>
              <a:rPr lang="en-AU" sz="1200" kern="1200" dirty="0" smtClean="0">
                <a:solidFill>
                  <a:schemeClr val="tx1"/>
                </a:solidFill>
                <a:latin typeface="+mn-lt"/>
                <a:ea typeface="+mn-ea"/>
                <a:cs typeface="+mn-cs"/>
              </a:rPr>
              <a:t>Break this information out so that each column only contains a single property</a:t>
            </a:r>
          </a:p>
          <a:p>
            <a:endParaRPr lang="en-AU" sz="1200" b="1" kern="1200" baseline="0" dirty="0" smtClean="0">
              <a:solidFill>
                <a:schemeClr val="tx1"/>
              </a:solidFill>
              <a:latin typeface="+mn-lt"/>
              <a:ea typeface="+mn-ea"/>
              <a:cs typeface="+mn-cs"/>
            </a:endParaRPr>
          </a:p>
          <a:p>
            <a:endParaRPr lang="en-AU" sz="1200" b="1" kern="1200" baseline="0" dirty="0" smtClean="0">
              <a:solidFill>
                <a:schemeClr val="tx1"/>
              </a:solidFill>
              <a:latin typeface="+mn-lt"/>
              <a:ea typeface="+mn-ea"/>
              <a:cs typeface="+mn-cs"/>
            </a:endParaRPr>
          </a:p>
          <a:p>
            <a:endParaRPr lang="en-AU" sz="1200" b="1" kern="1200" baseline="0" dirty="0" smtClean="0">
              <a:solidFill>
                <a:schemeClr val="tx1"/>
              </a:solidFill>
              <a:latin typeface="+mn-lt"/>
              <a:ea typeface="+mn-ea"/>
              <a:cs typeface="+mn-cs"/>
            </a:endParaRPr>
          </a:p>
          <a:p>
            <a:r>
              <a:rPr lang="en-AU" sz="1200" b="1" kern="1200" baseline="0" dirty="0" smtClean="0">
                <a:solidFill>
                  <a:schemeClr val="tx1"/>
                </a:solidFill>
                <a:latin typeface="+mn-lt"/>
                <a:ea typeface="+mn-ea"/>
                <a:cs typeface="+mn-cs"/>
              </a:rPr>
              <a:t>Show with animations</a:t>
            </a:r>
          </a:p>
          <a:p>
            <a:endParaRPr lang="en-AU" sz="1200" b="1" kern="1200" baseline="0" dirty="0" smtClean="0">
              <a:solidFill>
                <a:schemeClr val="tx1"/>
              </a:solidFill>
              <a:latin typeface="+mn-lt"/>
              <a:ea typeface="+mn-ea"/>
              <a:cs typeface="+mn-cs"/>
            </a:endParaRPr>
          </a:p>
          <a:p>
            <a:r>
              <a:rPr lang="en-AU" sz="1200" kern="1200" dirty="0" smtClean="0">
                <a:solidFill>
                  <a:schemeClr val="tx1"/>
                </a:solidFill>
                <a:latin typeface="+mn-lt"/>
                <a:ea typeface="+mn-ea"/>
                <a:cs typeface="+mn-cs"/>
              </a:rPr>
              <a:t>	</a:t>
            </a:r>
            <a:r>
              <a:rPr lang="en-AU" dirty="0" smtClean="0"/>
              <a:t> </a:t>
            </a:r>
            <a:endParaRPr lang="en-US" dirty="0"/>
          </a:p>
        </p:txBody>
      </p:sp>
      <p:sp>
        <p:nvSpPr>
          <p:cNvPr id="4" name="Slide Number Placeholder 3"/>
          <p:cNvSpPr>
            <a:spLocks noGrp="1"/>
          </p:cNvSpPr>
          <p:nvPr>
            <p:ph type="sldNum" sz="quarter" idx="10"/>
          </p:nvPr>
        </p:nvSpPr>
        <p:spPr/>
        <p:txBody>
          <a:bodyPr/>
          <a:lstStyle/>
          <a:p>
            <a:fld id="{AFD712AD-35C0-4258-AF83-08D759E5EA1E}" type="slidenum">
              <a:rPr lang="en-AU" smtClean="0"/>
              <a:pPr/>
              <a:t>13</a:t>
            </a:fld>
            <a:endParaRPr lang="en-AU"/>
          </a:p>
        </p:txBody>
      </p:sp>
    </p:spTree>
    <p:extLst>
      <p:ext uri="{BB962C8B-B14F-4D97-AF65-F5344CB8AC3E}">
        <p14:creationId xmlns:p14="http://schemas.microsoft.com/office/powerpoint/2010/main" val="3069260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45091" name="Group 29"/>
          <p:cNvGrpSpPr>
            <a:grpSpLocks/>
          </p:cNvGrpSpPr>
          <p:nvPr/>
        </p:nvGrpSpPr>
        <p:grpSpPr bwMode="auto">
          <a:xfrm>
            <a:off x="1588" y="5500688"/>
            <a:ext cx="9170987" cy="1357312"/>
            <a:chOff x="1497" y="5500319"/>
            <a:chExt cx="9170984" cy="1357681"/>
          </a:xfrm>
        </p:grpSpPr>
        <p:sp>
          <p:nvSpPr>
            <p:cNvPr id="24" name="Rectangle 30"/>
            <p:cNvSpPr/>
            <p:nvPr userDrawn="1"/>
          </p:nvSpPr>
          <p:spPr>
            <a:xfrm>
              <a:off x="1497" y="5940176"/>
              <a:ext cx="9158284" cy="91782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AU"/>
            </a:p>
          </p:txBody>
        </p:sp>
        <p:grpSp>
          <p:nvGrpSpPr>
            <p:cNvPr id="45093" name="Group 31"/>
            <p:cNvGrpSpPr>
              <a:grpSpLocks/>
            </p:cNvGrpSpPr>
            <p:nvPr userDrawn="1"/>
          </p:nvGrpSpPr>
          <p:grpSpPr bwMode="auto">
            <a:xfrm>
              <a:off x="1497" y="5500319"/>
              <a:ext cx="9170984" cy="996231"/>
              <a:chOff x="1497" y="5500319"/>
              <a:chExt cx="9170984" cy="996231"/>
            </a:xfrm>
          </p:grpSpPr>
          <p:sp>
            <p:nvSpPr>
              <p:cNvPr id="42" name="Freeform 7"/>
              <p:cNvSpPr>
                <a:spLocks noEditPoints="1"/>
              </p:cNvSpPr>
              <p:nvPr userDrawn="1"/>
            </p:nvSpPr>
            <p:spPr bwMode="auto">
              <a:xfrm>
                <a:off x="1497" y="5563836"/>
                <a:ext cx="9170984" cy="932116"/>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a:lstStyle/>
              <a:p>
                <a:pPr fontAlgn="auto">
                  <a:spcBef>
                    <a:spcPts val="0"/>
                  </a:spcBef>
                  <a:spcAft>
                    <a:spcPts val="0"/>
                  </a:spcAft>
                  <a:defRPr/>
                </a:pPr>
                <a:endParaRPr lang="en-AU">
                  <a:latin typeface="+mn-lt"/>
                </a:endParaRPr>
              </a:p>
            </p:txBody>
          </p:sp>
          <p:sp>
            <p:nvSpPr>
              <p:cNvPr id="45" name="Freeform 8"/>
              <p:cNvSpPr>
                <a:spLocks noEditPoints="1"/>
              </p:cNvSpPr>
              <p:nvPr userDrawn="1"/>
            </p:nvSpPr>
            <p:spPr bwMode="auto">
              <a:xfrm>
                <a:off x="1497" y="5500319"/>
                <a:ext cx="9170984" cy="435093"/>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a:lstStyle/>
              <a:p>
                <a:pPr fontAlgn="auto">
                  <a:spcBef>
                    <a:spcPts val="0"/>
                  </a:spcBef>
                  <a:spcAft>
                    <a:spcPts val="0"/>
                  </a:spcAft>
                  <a:defRPr/>
                </a:pPr>
                <a:endParaRPr lang="en-AU">
                  <a:latin typeface="+mn-lt"/>
                </a:endParaRPr>
              </a:p>
            </p:txBody>
          </p:sp>
          <p:sp>
            <p:nvSpPr>
              <p:cNvPr id="46" name="Freeform 9"/>
              <p:cNvSpPr>
                <a:spLocks/>
              </p:cNvSpPr>
              <p:nvPr userDrawn="1"/>
            </p:nvSpPr>
            <p:spPr bwMode="auto">
              <a:xfrm>
                <a:off x="1497" y="5563836"/>
                <a:ext cx="7365998" cy="431917"/>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a:lstStyle/>
              <a:p>
                <a:pPr fontAlgn="auto">
                  <a:spcBef>
                    <a:spcPts val="0"/>
                  </a:spcBef>
                  <a:spcAft>
                    <a:spcPts val="0"/>
                  </a:spcAft>
                  <a:defRPr/>
                </a:pPr>
                <a:endParaRPr lang="en-AU">
                  <a:latin typeface="+mn-lt"/>
                </a:endParaRPr>
              </a:p>
            </p:txBody>
          </p:sp>
          <p:sp>
            <p:nvSpPr>
              <p:cNvPr id="47" name="Freeform 10"/>
              <p:cNvSpPr>
                <a:spLocks/>
              </p:cNvSpPr>
              <p:nvPr userDrawn="1"/>
            </p:nvSpPr>
            <p:spPr bwMode="auto">
              <a:xfrm>
                <a:off x="7367495" y="5563836"/>
                <a:ext cx="1804986" cy="868598"/>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a:lstStyle/>
              <a:p>
                <a:pPr fontAlgn="auto">
                  <a:spcBef>
                    <a:spcPts val="0"/>
                  </a:spcBef>
                  <a:spcAft>
                    <a:spcPts val="0"/>
                  </a:spcAft>
                  <a:defRPr/>
                </a:pPr>
                <a:endParaRPr lang="en-AU">
                  <a:latin typeface="+mn-lt"/>
                </a:endParaRPr>
              </a:p>
            </p:txBody>
          </p:sp>
        </p:grpSp>
        <p:pic>
          <p:nvPicPr>
            <p:cNvPr id="45098" name="Picture 7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69275" y="5675743"/>
              <a:ext cx="655638"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Group 19"/>
            <p:cNvGrpSpPr/>
            <p:nvPr userDrawn="1"/>
          </p:nvGrpSpPr>
          <p:grpSpPr>
            <a:xfrm>
              <a:off x="360000" y="5807505"/>
              <a:ext cx="814388" cy="95250"/>
              <a:chOff x="3495675" y="5969000"/>
              <a:chExt cx="814388" cy="95250"/>
            </a:xfrm>
            <a:solidFill>
              <a:schemeClr val="accent1"/>
            </a:solidFill>
          </p:grpSpPr>
          <p:sp>
            <p:nvSpPr>
              <p:cNvPr id="28"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29"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30"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31" name="Oval 29"/>
              <p:cNvSpPr>
                <a:spLocks noChangeArrowheads="1"/>
              </p:cNvSpPr>
              <p:nvPr/>
            </p:nvSpPr>
            <p:spPr bwMode="auto">
              <a:xfrm>
                <a:off x="3819525" y="6042025"/>
                <a:ext cx="19050" cy="22225"/>
              </a:xfrm>
              <a:prstGeom prst="ellipse">
                <a:avLst/>
              </a:prstGeom>
              <a:grpFill/>
              <a:ln>
                <a:noFill/>
              </a:ln>
              <a:extLst/>
            </p:spPr>
            <p:txBody>
              <a:bodyPr/>
              <a:lstStyle/>
              <a:p>
                <a:pPr fontAlgn="auto">
                  <a:spcBef>
                    <a:spcPts val="0"/>
                  </a:spcBef>
                  <a:spcAft>
                    <a:spcPts val="0"/>
                  </a:spcAft>
                  <a:defRPr/>
                </a:pPr>
                <a:endParaRPr lang="en-AU">
                  <a:latin typeface="+mn-lt"/>
                </a:endParaRPr>
              </a:p>
            </p:txBody>
          </p:sp>
          <p:sp>
            <p:nvSpPr>
              <p:cNvPr id="32"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33"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fontAlgn="auto">
                  <a:spcBef>
                    <a:spcPts val="0"/>
                  </a:spcBef>
                  <a:spcAft>
                    <a:spcPts val="0"/>
                  </a:spcAft>
                  <a:defRPr/>
                </a:pPr>
                <a:endParaRPr lang="en-AU">
                  <a:latin typeface="+mn-lt"/>
                </a:endParaRPr>
              </a:p>
            </p:txBody>
          </p:sp>
          <p:sp>
            <p:nvSpPr>
              <p:cNvPr id="34"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fontAlgn="auto">
                  <a:spcBef>
                    <a:spcPts val="0"/>
                  </a:spcBef>
                  <a:spcAft>
                    <a:spcPts val="0"/>
                  </a:spcAft>
                  <a:defRPr/>
                </a:pPr>
                <a:endParaRPr lang="en-AU">
                  <a:latin typeface="+mn-lt"/>
                </a:endParaRPr>
              </a:p>
            </p:txBody>
          </p:sp>
          <p:sp>
            <p:nvSpPr>
              <p:cNvPr id="35"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37"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fontAlgn="auto">
                  <a:spcBef>
                    <a:spcPts val="0"/>
                  </a:spcBef>
                  <a:spcAft>
                    <a:spcPts val="0"/>
                  </a:spcAft>
                  <a:defRPr/>
                </a:pPr>
                <a:endParaRPr lang="en-AU">
                  <a:latin typeface="+mn-lt"/>
                </a:endParaRPr>
              </a:p>
            </p:txBody>
          </p:sp>
          <p:sp>
            <p:nvSpPr>
              <p:cNvPr id="39" name="Oval 35"/>
              <p:cNvSpPr>
                <a:spLocks noChangeArrowheads="1"/>
              </p:cNvSpPr>
              <p:nvPr/>
            </p:nvSpPr>
            <p:spPr bwMode="auto">
              <a:xfrm>
                <a:off x="4141788" y="6042025"/>
                <a:ext cx="19050" cy="22225"/>
              </a:xfrm>
              <a:prstGeom prst="ellipse">
                <a:avLst/>
              </a:prstGeom>
              <a:grpFill/>
              <a:ln>
                <a:noFill/>
              </a:ln>
              <a:extLst/>
            </p:spPr>
            <p:txBody>
              <a:bodyPr/>
              <a:lstStyle/>
              <a:p>
                <a:pPr fontAlgn="auto">
                  <a:spcBef>
                    <a:spcPts val="0"/>
                  </a:spcBef>
                  <a:spcAft>
                    <a:spcPts val="0"/>
                  </a:spcAft>
                  <a:defRPr/>
                </a:pPr>
                <a:endParaRPr lang="en-AU">
                  <a:latin typeface="+mn-lt"/>
                </a:endParaRPr>
              </a:p>
            </p:txBody>
          </p:sp>
          <p:sp>
            <p:nvSpPr>
              <p:cNvPr id="40"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41"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fontAlgn="auto">
                  <a:spcBef>
                    <a:spcPts val="0"/>
                  </a:spcBef>
                  <a:spcAft>
                    <a:spcPts val="0"/>
                  </a:spcAft>
                  <a:defRPr/>
                </a:pPr>
                <a:endParaRPr lang="en-AU">
                  <a:latin typeface="+mn-lt"/>
                </a:endParaRPr>
              </a:p>
            </p:txBody>
          </p:sp>
        </p:grpSp>
      </p:grpSp>
      <p:sp>
        <p:nvSpPr>
          <p:cNvPr id="45069" name="Title Placeholder 1"/>
          <p:cNvSpPr>
            <a:spLocks noGrp="1"/>
          </p:cNvSpPr>
          <p:nvPr>
            <p:ph type="ctrTitle"/>
          </p:nvPr>
        </p:nvSpPr>
        <p:spPr>
          <a:xfrm>
            <a:off x="358775" y="3105150"/>
            <a:ext cx="8461375" cy="1096963"/>
          </a:xfrm>
        </p:spPr>
        <p:txBody>
          <a:bodyPr anchor="b"/>
          <a:lstStyle>
            <a:lvl1pPr>
              <a:defRPr sz="4400" smtClean="0">
                <a:solidFill>
                  <a:schemeClr val="bg1"/>
                </a:solidFill>
              </a:defRPr>
            </a:lvl1pPr>
          </a:lstStyle>
          <a:p>
            <a:pPr lvl="0"/>
            <a:r>
              <a:rPr lang="en-US" altLang="en-US" noProof="0" smtClean="0"/>
              <a:t>Click to edit Master title style</a:t>
            </a:r>
            <a:endParaRPr lang="en-AU" altLang="en-US" noProof="0" smtClean="0"/>
          </a:p>
        </p:txBody>
      </p:sp>
      <p:sp>
        <p:nvSpPr>
          <p:cNvPr id="45070" name="Text Placeholder 2"/>
          <p:cNvSpPr>
            <a:spLocks noGrp="1"/>
          </p:cNvSpPr>
          <p:nvPr>
            <p:ph type="subTitle" idx="1"/>
          </p:nvPr>
        </p:nvSpPr>
        <p:spPr>
          <a:xfrm>
            <a:off x="358775" y="4257675"/>
            <a:ext cx="8461375" cy="396875"/>
          </a:xfrm>
        </p:spPr>
        <p:txBody>
          <a:bodyPr/>
          <a:lstStyle>
            <a:lvl1pPr marL="0" indent="0">
              <a:buFont typeface="Arial" panose="020B0604020202020204" pitchFamily="34" charset="0"/>
              <a:buNone/>
              <a:defRPr sz="2200" b="1" smtClean="0">
                <a:solidFill>
                  <a:schemeClr val="bg1"/>
                </a:solidFill>
              </a:defRPr>
            </a:lvl1pPr>
          </a:lstStyle>
          <a:p>
            <a:pPr lvl="0"/>
            <a:r>
              <a:rPr lang="en-US" altLang="en-US" noProof="0" smtClean="0"/>
              <a:t>Click to edit Master subtitle style</a:t>
            </a:r>
            <a:endParaRPr lang="en-AU" altLang="en-US" noProof="0" smtClean="0"/>
          </a:p>
        </p:txBody>
      </p:sp>
      <p:sp>
        <p:nvSpPr>
          <p:cNvPr id="36" name="AutoShape 4"/>
          <p:cNvSpPr>
            <a:spLocks noChangeAspect="1" noChangeArrowheads="1" noTextEdit="1"/>
          </p:cNvSpPr>
          <p:nvPr/>
        </p:nvSpPr>
        <p:spPr bwMode="auto">
          <a:xfrm>
            <a:off x="3175" y="3325813"/>
            <a:ext cx="9161463" cy="801687"/>
          </a:xfrm>
          <a:prstGeom prst="rect">
            <a:avLst/>
          </a:prstGeom>
          <a:noFill/>
          <a:ln>
            <a:noFill/>
          </a:ln>
          <a:extLst/>
        </p:spPr>
        <p:txBody>
          <a:bodyPr/>
          <a:lstStyle/>
          <a:p>
            <a:pPr fontAlgn="auto">
              <a:spcBef>
                <a:spcPts val="0"/>
              </a:spcBef>
              <a:spcAft>
                <a:spcPts val="0"/>
              </a:spcAft>
              <a:defRPr/>
            </a:pPr>
            <a:endParaRPr lang="en-AU">
              <a:latin typeface="+mn-lt"/>
            </a:endParaRPr>
          </a:p>
        </p:txBody>
      </p:sp>
      <p:sp>
        <p:nvSpPr>
          <p:cNvPr id="43" name="AutoShape 81"/>
          <p:cNvSpPr>
            <a:spLocks noChangeAspect="1" noChangeArrowheads="1" noTextEdit="1"/>
          </p:cNvSpPr>
          <p:nvPr/>
        </p:nvSpPr>
        <p:spPr bwMode="auto">
          <a:xfrm>
            <a:off x="1588" y="3321050"/>
            <a:ext cx="9169400" cy="849313"/>
          </a:xfrm>
          <a:prstGeom prst="rect">
            <a:avLst/>
          </a:prstGeom>
          <a:noFill/>
          <a:ln w="9525">
            <a:noFill/>
            <a:miter lim="800000"/>
            <a:headEnd/>
            <a:tailEnd/>
          </a:ln>
        </p:spPr>
        <p:txBody>
          <a:bodyPr/>
          <a:lstStyle/>
          <a:p>
            <a:pPr fontAlgn="auto">
              <a:spcBef>
                <a:spcPts val="0"/>
              </a:spcBef>
              <a:spcAft>
                <a:spcPts val="0"/>
              </a:spcAft>
              <a:defRPr/>
            </a:pPr>
            <a:endParaRPr lang="en-US">
              <a:latin typeface="+mn-lt"/>
            </a:endParaRPr>
          </a:p>
        </p:txBody>
      </p:sp>
    </p:spTree>
  </p:cSld>
  <p:clrMapOvr>
    <a:masterClrMapping/>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0CFF5F24-7E35-4CDB-8494-3B655A373F2A}" type="datetimeFigureOut">
              <a:rPr lang="en-AU" smtClean="0"/>
              <a:pPr/>
              <a:t>17/11/2015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AF62BF1-5826-4C57-A2D9-501CB9D1B6BE}" type="slidenum">
              <a:rPr lang="en-AU" smtClean="0"/>
              <a:pPr/>
              <a:t>‹#›</a:t>
            </a:fld>
            <a:endParaRPr lang="en-AU"/>
          </a:p>
        </p:txBody>
      </p:sp>
    </p:spTree>
    <p:extLst>
      <p:ext uri="{BB962C8B-B14F-4D97-AF65-F5344CB8AC3E}">
        <p14:creationId xmlns:p14="http://schemas.microsoft.com/office/powerpoint/2010/main" val="205015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0CFF5F24-7E35-4CDB-8494-3B655A373F2A}" type="datetimeFigureOut">
              <a:rPr lang="en-AU" smtClean="0"/>
              <a:pPr/>
              <a:t>17/11/2015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AF62BF1-5826-4C57-A2D9-501CB9D1B6BE}" type="slidenum">
              <a:rPr lang="en-AU" smtClean="0"/>
              <a:pPr/>
              <a:t>‹#›</a:t>
            </a:fld>
            <a:endParaRPr lang="en-AU"/>
          </a:p>
        </p:txBody>
      </p:sp>
    </p:spTree>
    <p:extLst>
      <p:ext uri="{BB962C8B-B14F-4D97-AF65-F5344CB8AC3E}">
        <p14:creationId xmlns:p14="http://schemas.microsoft.com/office/powerpoint/2010/main" val="1730964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80898" name="Group 27"/>
          <p:cNvGrpSpPr>
            <a:grpSpLocks/>
          </p:cNvGrpSpPr>
          <p:nvPr/>
        </p:nvGrpSpPr>
        <p:grpSpPr bwMode="auto">
          <a:xfrm>
            <a:off x="-26988" y="357188"/>
            <a:ext cx="9199563" cy="6500812"/>
            <a:chOff x="-26988" y="357188"/>
            <a:chExt cx="9199469" cy="6500812"/>
          </a:xfrm>
        </p:grpSpPr>
        <p:grpSp>
          <p:nvGrpSpPr>
            <p:cNvPr id="80899" name="Group 66"/>
            <p:cNvGrpSpPr>
              <a:grpSpLocks/>
            </p:cNvGrpSpPr>
            <p:nvPr userDrawn="1"/>
          </p:nvGrpSpPr>
          <p:grpSpPr bwMode="auto">
            <a:xfrm>
              <a:off x="-26988" y="357188"/>
              <a:ext cx="9178926" cy="2571750"/>
              <a:chOff x="-17463" y="357188"/>
              <a:chExt cx="9186863" cy="2571750"/>
            </a:xfrm>
          </p:grpSpPr>
          <p:sp>
            <p:nvSpPr>
              <p:cNvPr id="48" name="Freeform 17"/>
              <p:cNvSpPr>
                <a:spLocks/>
              </p:cNvSpPr>
              <p:nvPr userDrawn="1"/>
            </p:nvSpPr>
            <p:spPr bwMode="auto">
              <a:xfrm>
                <a:off x="-17463" y="1971675"/>
                <a:ext cx="9186769"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49" name="Freeform 18"/>
              <p:cNvSpPr>
                <a:spLocks/>
              </p:cNvSpPr>
              <p:nvPr userDrawn="1"/>
            </p:nvSpPr>
            <p:spPr bwMode="auto">
              <a:xfrm>
                <a:off x="-17463" y="2449513"/>
                <a:ext cx="9186769"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50" name="Freeform 19"/>
              <p:cNvSpPr>
                <a:spLocks/>
              </p:cNvSpPr>
              <p:nvPr userDrawn="1"/>
            </p:nvSpPr>
            <p:spPr bwMode="auto">
              <a:xfrm>
                <a:off x="-17463" y="1655763"/>
                <a:ext cx="9186769"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51" name="Freeform 20"/>
              <p:cNvSpPr>
                <a:spLocks/>
              </p:cNvSpPr>
              <p:nvPr userDrawn="1"/>
            </p:nvSpPr>
            <p:spPr bwMode="auto">
              <a:xfrm>
                <a:off x="-17463" y="2130425"/>
                <a:ext cx="9186769"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52" name="Freeform 21"/>
              <p:cNvSpPr>
                <a:spLocks/>
              </p:cNvSpPr>
              <p:nvPr userDrawn="1"/>
            </p:nvSpPr>
            <p:spPr bwMode="auto">
              <a:xfrm>
                <a:off x="-17463" y="1336675"/>
                <a:ext cx="9186769"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53" name="Freeform 22"/>
              <p:cNvSpPr>
                <a:spLocks/>
              </p:cNvSpPr>
              <p:nvPr userDrawn="1"/>
            </p:nvSpPr>
            <p:spPr bwMode="auto">
              <a:xfrm>
                <a:off x="-17463" y="1811338"/>
                <a:ext cx="9186769"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54" name="Freeform 23"/>
              <p:cNvSpPr>
                <a:spLocks/>
              </p:cNvSpPr>
              <p:nvPr userDrawn="1"/>
            </p:nvSpPr>
            <p:spPr bwMode="auto">
              <a:xfrm>
                <a:off x="-17463" y="357188"/>
                <a:ext cx="9186769"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55" name="Freeform 24"/>
              <p:cNvSpPr>
                <a:spLocks/>
              </p:cNvSpPr>
              <p:nvPr userDrawn="1"/>
            </p:nvSpPr>
            <p:spPr bwMode="auto">
              <a:xfrm>
                <a:off x="-17463" y="357188"/>
                <a:ext cx="9186769"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56" name="Freeform 25"/>
              <p:cNvSpPr>
                <a:spLocks/>
              </p:cNvSpPr>
              <p:nvPr userDrawn="1"/>
            </p:nvSpPr>
            <p:spPr bwMode="auto">
              <a:xfrm>
                <a:off x="-17463" y="676275"/>
                <a:ext cx="9186769"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57" name="Freeform 26"/>
              <p:cNvSpPr>
                <a:spLocks/>
              </p:cNvSpPr>
              <p:nvPr userDrawn="1"/>
            </p:nvSpPr>
            <p:spPr bwMode="auto">
              <a:xfrm>
                <a:off x="-17463" y="676275"/>
                <a:ext cx="9186769"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58" name="Freeform 27"/>
              <p:cNvSpPr>
                <a:spLocks/>
              </p:cNvSpPr>
              <p:nvPr userDrawn="1"/>
            </p:nvSpPr>
            <p:spPr bwMode="auto">
              <a:xfrm>
                <a:off x="-17463" y="995363"/>
                <a:ext cx="9186769"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59" name="Freeform 28"/>
              <p:cNvSpPr>
                <a:spLocks/>
              </p:cNvSpPr>
              <p:nvPr userDrawn="1"/>
            </p:nvSpPr>
            <p:spPr bwMode="auto">
              <a:xfrm>
                <a:off x="-17463" y="995363"/>
                <a:ext cx="9186769"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fontAlgn="auto">
                  <a:spcBef>
                    <a:spcPts val="0"/>
                  </a:spcBef>
                  <a:spcAft>
                    <a:spcPts val="0"/>
                  </a:spcAft>
                  <a:defRPr/>
                </a:pPr>
                <a:endParaRPr lang="en-AU">
                  <a:latin typeface="+mn-lt"/>
                </a:endParaRPr>
              </a:p>
            </p:txBody>
          </p:sp>
        </p:grpSp>
        <p:grpSp>
          <p:nvGrpSpPr>
            <p:cNvPr id="80912" name="Group 29"/>
            <p:cNvGrpSpPr>
              <a:grpSpLocks/>
            </p:cNvGrpSpPr>
            <p:nvPr userDrawn="1"/>
          </p:nvGrpSpPr>
          <p:grpSpPr bwMode="auto">
            <a:xfrm>
              <a:off x="1497" y="5500319"/>
              <a:ext cx="9170984" cy="1357681"/>
              <a:chOff x="1497" y="5500319"/>
              <a:chExt cx="9170984" cy="1357681"/>
            </a:xfrm>
          </p:grpSpPr>
          <p:sp>
            <p:nvSpPr>
              <p:cNvPr id="24" name="Rectangle 30"/>
              <p:cNvSpPr/>
              <p:nvPr userDrawn="1"/>
            </p:nvSpPr>
            <p:spPr>
              <a:xfrm>
                <a:off x="1588" y="5940425"/>
                <a:ext cx="9158193" cy="9175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AU"/>
              </a:p>
            </p:txBody>
          </p:sp>
          <p:grpSp>
            <p:nvGrpSpPr>
              <p:cNvPr id="80914" name="Group 31"/>
              <p:cNvGrpSpPr>
                <a:grpSpLocks/>
              </p:cNvGrpSpPr>
              <p:nvPr userDrawn="1"/>
            </p:nvGrpSpPr>
            <p:grpSpPr bwMode="auto">
              <a:xfrm>
                <a:off x="1497" y="5500319"/>
                <a:ext cx="9170984" cy="996231"/>
                <a:chOff x="1497" y="5500319"/>
                <a:chExt cx="9170984" cy="996231"/>
              </a:xfrm>
            </p:grpSpPr>
            <p:sp>
              <p:nvSpPr>
                <p:cNvPr id="42" name="Freeform 7"/>
                <p:cNvSpPr>
                  <a:spLocks noEditPoints="1"/>
                </p:cNvSpPr>
                <p:nvPr userDrawn="1"/>
              </p:nvSpPr>
              <p:spPr bwMode="auto">
                <a:xfrm>
                  <a:off x="1588" y="5564188"/>
                  <a:ext cx="9170893" cy="931862"/>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a:lstStyle/>
                <a:p>
                  <a:pPr fontAlgn="auto">
                    <a:spcBef>
                      <a:spcPts val="0"/>
                    </a:spcBef>
                    <a:spcAft>
                      <a:spcPts val="0"/>
                    </a:spcAft>
                    <a:defRPr/>
                  </a:pPr>
                  <a:endParaRPr lang="en-AU">
                    <a:latin typeface="+mn-lt"/>
                  </a:endParaRPr>
                </a:p>
              </p:txBody>
            </p:sp>
            <p:sp>
              <p:nvSpPr>
                <p:cNvPr id="45" name="Freeform 8"/>
                <p:cNvSpPr>
                  <a:spLocks noEditPoints="1"/>
                </p:cNvSpPr>
                <p:nvPr userDrawn="1"/>
              </p:nvSpPr>
              <p:spPr bwMode="auto">
                <a:xfrm>
                  <a:off x="1588" y="5500688"/>
                  <a:ext cx="9170893" cy="434975"/>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a:lstStyle/>
                <a:p>
                  <a:pPr fontAlgn="auto">
                    <a:spcBef>
                      <a:spcPts val="0"/>
                    </a:spcBef>
                    <a:spcAft>
                      <a:spcPts val="0"/>
                    </a:spcAft>
                    <a:defRPr/>
                  </a:pPr>
                  <a:endParaRPr lang="en-AU">
                    <a:latin typeface="+mn-lt"/>
                  </a:endParaRPr>
                </a:p>
              </p:txBody>
            </p:sp>
            <p:sp>
              <p:nvSpPr>
                <p:cNvPr id="46" name="Freeform 9"/>
                <p:cNvSpPr>
                  <a:spLocks/>
                </p:cNvSpPr>
                <p:nvPr userDrawn="1"/>
              </p:nvSpPr>
              <p:spPr bwMode="auto">
                <a:xfrm>
                  <a:off x="1588" y="5564188"/>
                  <a:ext cx="7365925" cy="431800"/>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a:lstStyle/>
                <a:p>
                  <a:pPr fontAlgn="auto">
                    <a:spcBef>
                      <a:spcPts val="0"/>
                    </a:spcBef>
                    <a:spcAft>
                      <a:spcPts val="0"/>
                    </a:spcAft>
                    <a:defRPr/>
                  </a:pPr>
                  <a:endParaRPr lang="en-AU">
                    <a:latin typeface="+mn-lt"/>
                  </a:endParaRPr>
                </a:p>
              </p:txBody>
            </p:sp>
            <p:sp>
              <p:nvSpPr>
                <p:cNvPr id="47" name="Freeform 10"/>
                <p:cNvSpPr>
                  <a:spLocks/>
                </p:cNvSpPr>
                <p:nvPr userDrawn="1"/>
              </p:nvSpPr>
              <p:spPr bwMode="auto">
                <a:xfrm>
                  <a:off x="7367513" y="5564188"/>
                  <a:ext cx="1804968" cy="868362"/>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a:lstStyle/>
                <a:p>
                  <a:pPr fontAlgn="auto">
                    <a:spcBef>
                      <a:spcPts val="0"/>
                    </a:spcBef>
                    <a:spcAft>
                      <a:spcPts val="0"/>
                    </a:spcAft>
                    <a:defRPr/>
                  </a:pPr>
                  <a:endParaRPr lang="en-AU">
                    <a:latin typeface="+mn-lt"/>
                  </a:endParaRPr>
                </a:p>
              </p:txBody>
            </p:sp>
          </p:grpSp>
          <p:pic>
            <p:nvPicPr>
              <p:cNvPr id="80919" name="Picture 7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69275" y="5675743"/>
                <a:ext cx="655638"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Group 19"/>
              <p:cNvGrpSpPr/>
              <p:nvPr userDrawn="1"/>
            </p:nvGrpSpPr>
            <p:grpSpPr>
              <a:xfrm>
                <a:off x="360000" y="5807505"/>
                <a:ext cx="814388" cy="95250"/>
                <a:chOff x="3495675" y="5969000"/>
                <a:chExt cx="814388" cy="95250"/>
              </a:xfrm>
              <a:solidFill>
                <a:schemeClr val="accent1"/>
              </a:solidFill>
            </p:grpSpPr>
            <p:sp>
              <p:nvSpPr>
                <p:cNvPr id="28"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29"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30"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31" name="Oval 29"/>
                <p:cNvSpPr>
                  <a:spLocks noChangeArrowheads="1"/>
                </p:cNvSpPr>
                <p:nvPr/>
              </p:nvSpPr>
              <p:spPr bwMode="auto">
                <a:xfrm>
                  <a:off x="3819525" y="6042025"/>
                  <a:ext cx="19050" cy="22225"/>
                </a:xfrm>
                <a:prstGeom prst="ellipse">
                  <a:avLst/>
                </a:prstGeom>
                <a:grpFill/>
                <a:ln>
                  <a:noFill/>
                </a:ln>
                <a:extLst/>
              </p:spPr>
              <p:txBody>
                <a:bodyPr/>
                <a:lstStyle/>
                <a:p>
                  <a:pPr fontAlgn="auto">
                    <a:spcBef>
                      <a:spcPts val="0"/>
                    </a:spcBef>
                    <a:spcAft>
                      <a:spcPts val="0"/>
                    </a:spcAft>
                    <a:defRPr/>
                  </a:pPr>
                  <a:endParaRPr lang="en-AU">
                    <a:latin typeface="+mn-lt"/>
                  </a:endParaRPr>
                </a:p>
              </p:txBody>
            </p:sp>
            <p:sp>
              <p:nvSpPr>
                <p:cNvPr id="32"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33"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fontAlgn="auto">
                    <a:spcBef>
                      <a:spcPts val="0"/>
                    </a:spcBef>
                    <a:spcAft>
                      <a:spcPts val="0"/>
                    </a:spcAft>
                    <a:defRPr/>
                  </a:pPr>
                  <a:endParaRPr lang="en-AU">
                    <a:latin typeface="+mn-lt"/>
                  </a:endParaRPr>
                </a:p>
              </p:txBody>
            </p:sp>
            <p:sp>
              <p:nvSpPr>
                <p:cNvPr id="34"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fontAlgn="auto">
                    <a:spcBef>
                      <a:spcPts val="0"/>
                    </a:spcBef>
                    <a:spcAft>
                      <a:spcPts val="0"/>
                    </a:spcAft>
                    <a:defRPr/>
                  </a:pPr>
                  <a:endParaRPr lang="en-AU">
                    <a:latin typeface="+mn-lt"/>
                  </a:endParaRPr>
                </a:p>
              </p:txBody>
            </p:sp>
            <p:sp>
              <p:nvSpPr>
                <p:cNvPr id="35"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37"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fontAlgn="auto">
                    <a:spcBef>
                      <a:spcPts val="0"/>
                    </a:spcBef>
                    <a:spcAft>
                      <a:spcPts val="0"/>
                    </a:spcAft>
                    <a:defRPr/>
                  </a:pPr>
                  <a:endParaRPr lang="en-AU">
                    <a:latin typeface="+mn-lt"/>
                  </a:endParaRPr>
                </a:p>
              </p:txBody>
            </p:sp>
            <p:sp>
              <p:nvSpPr>
                <p:cNvPr id="39" name="Oval 35"/>
                <p:cNvSpPr>
                  <a:spLocks noChangeArrowheads="1"/>
                </p:cNvSpPr>
                <p:nvPr/>
              </p:nvSpPr>
              <p:spPr bwMode="auto">
                <a:xfrm>
                  <a:off x="4141788" y="6042025"/>
                  <a:ext cx="19050" cy="22225"/>
                </a:xfrm>
                <a:prstGeom prst="ellipse">
                  <a:avLst/>
                </a:prstGeom>
                <a:grpFill/>
                <a:ln>
                  <a:noFill/>
                </a:ln>
                <a:extLst/>
              </p:spPr>
              <p:txBody>
                <a:bodyPr/>
                <a:lstStyle/>
                <a:p>
                  <a:pPr fontAlgn="auto">
                    <a:spcBef>
                      <a:spcPts val="0"/>
                    </a:spcBef>
                    <a:spcAft>
                      <a:spcPts val="0"/>
                    </a:spcAft>
                    <a:defRPr/>
                  </a:pPr>
                  <a:endParaRPr lang="en-AU">
                    <a:latin typeface="+mn-lt"/>
                  </a:endParaRPr>
                </a:p>
              </p:txBody>
            </p:sp>
            <p:sp>
              <p:nvSpPr>
                <p:cNvPr id="40"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41"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fontAlgn="auto">
                    <a:spcBef>
                      <a:spcPts val="0"/>
                    </a:spcBef>
                    <a:spcAft>
                      <a:spcPts val="0"/>
                    </a:spcAft>
                    <a:defRPr/>
                  </a:pPr>
                  <a:endParaRPr lang="en-AU">
                    <a:latin typeface="+mn-lt"/>
                  </a:endParaRPr>
                </a:p>
              </p:txBody>
            </p:sp>
          </p:grpSp>
        </p:grpSp>
      </p:grpSp>
      <p:sp>
        <p:nvSpPr>
          <p:cNvPr id="80921" name="Title Placeholder 1"/>
          <p:cNvSpPr>
            <a:spLocks noGrp="1"/>
          </p:cNvSpPr>
          <p:nvPr>
            <p:ph type="ctrTitle"/>
          </p:nvPr>
        </p:nvSpPr>
        <p:spPr>
          <a:xfrm>
            <a:off x="358775" y="3105150"/>
            <a:ext cx="8461375" cy="1096963"/>
          </a:xfrm>
        </p:spPr>
        <p:txBody>
          <a:bodyPr anchor="b"/>
          <a:lstStyle>
            <a:lvl1pPr>
              <a:defRPr sz="4400">
                <a:solidFill>
                  <a:schemeClr val="bg1"/>
                </a:solidFill>
              </a:defRPr>
            </a:lvl1pPr>
          </a:lstStyle>
          <a:p>
            <a:pPr lvl="0"/>
            <a:r>
              <a:rPr lang="en-AU" altLang="en-US" noProof="0" smtClean="0"/>
              <a:t>Click to edit Master title style</a:t>
            </a:r>
          </a:p>
        </p:txBody>
      </p:sp>
      <p:sp>
        <p:nvSpPr>
          <p:cNvPr id="80922" name="Text Placeholder 2"/>
          <p:cNvSpPr>
            <a:spLocks noGrp="1"/>
          </p:cNvSpPr>
          <p:nvPr>
            <p:ph type="subTitle" idx="1"/>
          </p:nvPr>
        </p:nvSpPr>
        <p:spPr>
          <a:xfrm>
            <a:off x="358775" y="4257675"/>
            <a:ext cx="8461375" cy="396875"/>
          </a:xfrm>
        </p:spPr>
        <p:txBody>
          <a:bodyPr/>
          <a:lstStyle>
            <a:lvl1pPr marL="0" indent="0">
              <a:buFont typeface="Arial" panose="020B0604020202020204" pitchFamily="34" charset="0"/>
              <a:buNone/>
              <a:defRPr sz="2200" b="1">
                <a:solidFill>
                  <a:schemeClr val="bg1"/>
                </a:solidFill>
              </a:defRPr>
            </a:lvl1pPr>
          </a:lstStyle>
          <a:p>
            <a:pPr lvl="0"/>
            <a:r>
              <a:rPr lang="en-AU" altLang="en-US" noProof="0" smtClean="0"/>
              <a:t>Click to edit Master subtitle style</a:t>
            </a:r>
          </a:p>
        </p:txBody>
      </p:sp>
      <p:sp>
        <p:nvSpPr>
          <p:cNvPr id="36" name="AutoShape 4"/>
          <p:cNvSpPr>
            <a:spLocks noChangeAspect="1" noChangeArrowheads="1" noTextEdit="1"/>
          </p:cNvSpPr>
          <p:nvPr/>
        </p:nvSpPr>
        <p:spPr bwMode="auto">
          <a:xfrm>
            <a:off x="3175" y="3325813"/>
            <a:ext cx="9161463" cy="801687"/>
          </a:xfrm>
          <a:prstGeom prst="rect">
            <a:avLst/>
          </a:prstGeom>
          <a:noFill/>
          <a:ln>
            <a:noFill/>
          </a:ln>
          <a:extLst/>
        </p:spPr>
        <p:txBody>
          <a:bodyPr/>
          <a:lstStyle/>
          <a:p>
            <a:pPr fontAlgn="auto">
              <a:spcBef>
                <a:spcPts val="0"/>
              </a:spcBef>
              <a:spcAft>
                <a:spcPts val="0"/>
              </a:spcAft>
              <a:defRPr/>
            </a:pPr>
            <a:endParaRPr lang="en-AU">
              <a:latin typeface="+mn-lt"/>
            </a:endParaRPr>
          </a:p>
        </p:txBody>
      </p:sp>
      <p:sp>
        <p:nvSpPr>
          <p:cNvPr id="43" name="AutoShape 81"/>
          <p:cNvSpPr>
            <a:spLocks noChangeAspect="1" noChangeArrowheads="1" noTextEdit="1"/>
          </p:cNvSpPr>
          <p:nvPr/>
        </p:nvSpPr>
        <p:spPr bwMode="auto">
          <a:xfrm>
            <a:off x="1588" y="3321050"/>
            <a:ext cx="9169400" cy="849313"/>
          </a:xfrm>
          <a:prstGeom prst="rect">
            <a:avLst/>
          </a:prstGeom>
          <a:noFill/>
          <a:ln w="9525">
            <a:noFill/>
            <a:miter lim="800000"/>
            <a:headEnd/>
            <a:tailEnd/>
          </a:ln>
        </p:spPr>
        <p:txBody>
          <a:bodyPr/>
          <a:lstStyle/>
          <a:p>
            <a:pPr fontAlgn="auto">
              <a:spcBef>
                <a:spcPts val="0"/>
              </a:spcBef>
              <a:spcAft>
                <a:spcPts val="0"/>
              </a:spcAft>
              <a:defRPr/>
            </a:pPr>
            <a:endParaRPr lang="en-US">
              <a:latin typeface="+mn-lt"/>
            </a:endParaRPr>
          </a:p>
        </p:txBody>
      </p:sp>
    </p:spTree>
  </p:cSld>
  <p:clrMapOvr>
    <a:masterClrMapping/>
  </p:clrMapOvr>
  <p:timing>
    <p:tnLst>
      <p:par>
        <p:cTn id="1" dur="indefinite" restart="never" nodeType="tmRoot"/>
      </p:par>
    </p:tnLst>
  </p:timing>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AU" altLang="en-US"/>
              <a:t>Presentation title  |  Presenter name</a:t>
            </a:r>
          </a:p>
        </p:txBody>
      </p:sp>
      <p:sp>
        <p:nvSpPr>
          <p:cNvPr id="5" name="Slide Number Placeholder 4"/>
          <p:cNvSpPr>
            <a:spLocks noGrp="1"/>
          </p:cNvSpPr>
          <p:nvPr>
            <p:ph type="sldNum" sz="quarter" idx="11"/>
          </p:nvPr>
        </p:nvSpPr>
        <p:spPr/>
        <p:txBody>
          <a:bodyPr/>
          <a:lstStyle>
            <a:lvl1pPr>
              <a:defRPr/>
            </a:lvl1pPr>
          </a:lstStyle>
          <a:p>
            <a:fld id="{E4E7E0BD-7F20-4AC8-866A-80DC0D7BD605}" type="slidenum">
              <a:rPr lang="en-AU" altLang="en-US"/>
              <a:pPr/>
              <a:t>‹#›</a:t>
            </a:fld>
            <a:r>
              <a:rPr lang="en-AU" altLang="en-US"/>
              <a:t>  |</a:t>
            </a:r>
          </a:p>
        </p:txBody>
      </p:sp>
    </p:spTree>
    <p:extLst>
      <p:ext uri="{BB962C8B-B14F-4D97-AF65-F5344CB8AC3E}">
        <p14:creationId xmlns:p14="http://schemas.microsoft.com/office/powerpoint/2010/main" val="826285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AU" altLang="en-US"/>
              <a:t>Presentation title  |  Presenter name</a:t>
            </a:r>
          </a:p>
        </p:txBody>
      </p:sp>
      <p:sp>
        <p:nvSpPr>
          <p:cNvPr id="5" name="Slide Number Placeholder 4"/>
          <p:cNvSpPr>
            <a:spLocks noGrp="1"/>
          </p:cNvSpPr>
          <p:nvPr>
            <p:ph type="sldNum" sz="quarter" idx="11"/>
          </p:nvPr>
        </p:nvSpPr>
        <p:spPr/>
        <p:txBody>
          <a:bodyPr/>
          <a:lstStyle>
            <a:lvl1pPr>
              <a:defRPr/>
            </a:lvl1pPr>
          </a:lstStyle>
          <a:p>
            <a:fld id="{8A92D304-64EE-4A4E-84AE-CC489CE5BD41}" type="slidenum">
              <a:rPr lang="en-AU" altLang="en-US"/>
              <a:pPr/>
              <a:t>‹#›</a:t>
            </a:fld>
            <a:r>
              <a:rPr lang="en-AU" altLang="en-US"/>
              <a:t>  |</a:t>
            </a:r>
          </a:p>
        </p:txBody>
      </p:sp>
    </p:spTree>
    <p:extLst>
      <p:ext uri="{BB962C8B-B14F-4D97-AF65-F5344CB8AC3E}">
        <p14:creationId xmlns:p14="http://schemas.microsoft.com/office/powerpoint/2010/main" val="3565994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58775" y="1268413"/>
            <a:ext cx="4154488"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5663" y="1268413"/>
            <a:ext cx="4154487"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lvl1pPr>
          </a:lstStyle>
          <a:p>
            <a:r>
              <a:rPr lang="en-AU" altLang="en-US"/>
              <a:t>Presentation title  |  Presenter name</a:t>
            </a:r>
          </a:p>
        </p:txBody>
      </p:sp>
      <p:sp>
        <p:nvSpPr>
          <p:cNvPr id="6" name="Slide Number Placeholder 5"/>
          <p:cNvSpPr>
            <a:spLocks noGrp="1"/>
          </p:cNvSpPr>
          <p:nvPr>
            <p:ph type="sldNum" sz="quarter" idx="11"/>
          </p:nvPr>
        </p:nvSpPr>
        <p:spPr/>
        <p:txBody>
          <a:bodyPr/>
          <a:lstStyle>
            <a:lvl1pPr>
              <a:defRPr/>
            </a:lvl1pPr>
          </a:lstStyle>
          <a:p>
            <a:fld id="{4E8F750D-E4BA-419B-8FFC-A3DE25EB537F}" type="slidenum">
              <a:rPr lang="en-AU" altLang="en-US"/>
              <a:pPr/>
              <a:t>‹#›</a:t>
            </a:fld>
            <a:r>
              <a:rPr lang="en-AU" altLang="en-US"/>
              <a:t>  |</a:t>
            </a:r>
          </a:p>
        </p:txBody>
      </p:sp>
    </p:spTree>
    <p:extLst>
      <p:ext uri="{BB962C8B-B14F-4D97-AF65-F5344CB8AC3E}">
        <p14:creationId xmlns:p14="http://schemas.microsoft.com/office/powerpoint/2010/main" val="1033665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Footer Placeholder 6"/>
          <p:cNvSpPr>
            <a:spLocks noGrp="1"/>
          </p:cNvSpPr>
          <p:nvPr>
            <p:ph type="ftr" sz="quarter" idx="10"/>
          </p:nvPr>
        </p:nvSpPr>
        <p:spPr/>
        <p:txBody>
          <a:bodyPr/>
          <a:lstStyle>
            <a:lvl1pPr>
              <a:defRPr/>
            </a:lvl1pPr>
          </a:lstStyle>
          <a:p>
            <a:r>
              <a:rPr lang="en-AU" altLang="en-US"/>
              <a:t>Presentation title  |  Presenter name</a:t>
            </a:r>
          </a:p>
        </p:txBody>
      </p:sp>
      <p:sp>
        <p:nvSpPr>
          <p:cNvPr id="8" name="Slide Number Placeholder 7"/>
          <p:cNvSpPr>
            <a:spLocks noGrp="1"/>
          </p:cNvSpPr>
          <p:nvPr>
            <p:ph type="sldNum" sz="quarter" idx="11"/>
          </p:nvPr>
        </p:nvSpPr>
        <p:spPr/>
        <p:txBody>
          <a:bodyPr/>
          <a:lstStyle>
            <a:lvl1pPr>
              <a:defRPr/>
            </a:lvl1pPr>
          </a:lstStyle>
          <a:p>
            <a:fld id="{93B5F2DA-7E5C-4595-9F59-A64409DC56AF}" type="slidenum">
              <a:rPr lang="en-AU" altLang="en-US"/>
              <a:pPr/>
              <a:t>‹#›</a:t>
            </a:fld>
            <a:r>
              <a:rPr lang="en-AU" altLang="en-US"/>
              <a:t>  |</a:t>
            </a:r>
          </a:p>
        </p:txBody>
      </p:sp>
    </p:spTree>
    <p:extLst>
      <p:ext uri="{BB962C8B-B14F-4D97-AF65-F5344CB8AC3E}">
        <p14:creationId xmlns:p14="http://schemas.microsoft.com/office/powerpoint/2010/main" val="945939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Footer Placeholder 2"/>
          <p:cNvSpPr>
            <a:spLocks noGrp="1"/>
          </p:cNvSpPr>
          <p:nvPr>
            <p:ph type="ftr" sz="quarter" idx="10"/>
          </p:nvPr>
        </p:nvSpPr>
        <p:spPr/>
        <p:txBody>
          <a:bodyPr/>
          <a:lstStyle>
            <a:lvl1pPr>
              <a:defRPr/>
            </a:lvl1pPr>
          </a:lstStyle>
          <a:p>
            <a:r>
              <a:rPr lang="en-AU" altLang="en-US"/>
              <a:t>Presentation title  |  Presenter name</a:t>
            </a:r>
          </a:p>
        </p:txBody>
      </p:sp>
      <p:sp>
        <p:nvSpPr>
          <p:cNvPr id="4" name="Slide Number Placeholder 3"/>
          <p:cNvSpPr>
            <a:spLocks noGrp="1"/>
          </p:cNvSpPr>
          <p:nvPr>
            <p:ph type="sldNum" sz="quarter" idx="11"/>
          </p:nvPr>
        </p:nvSpPr>
        <p:spPr/>
        <p:txBody>
          <a:bodyPr/>
          <a:lstStyle>
            <a:lvl1pPr>
              <a:defRPr/>
            </a:lvl1pPr>
          </a:lstStyle>
          <a:p>
            <a:fld id="{7BBE10F8-D913-4259-9BCA-78EE2F9C1632}" type="slidenum">
              <a:rPr lang="en-AU" altLang="en-US"/>
              <a:pPr/>
              <a:t>‹#›</a:t>
            </a:fld>
            <a:r>
              <a:rPr lang="en-AU" altLang="en-US"/>
              <a:t>  |</a:t>
            </a:r>
          </a:p>
        </p:txBody>
      </p:sp>
    </p:spTree>
    <p:extLst>
      <p:ext uri="{BB962C8B-B14F-4D97-AF65-F5344CB8AC3E}">
        <p14:creationId xmlns:p14="http://schemas.microsoft.com/office/powerpoint/2010/main" val="2405835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AU" altLang="en-US"/>
              <a:t>Presentation title  |  Presenter name</a:t>
            </a:r>
          </a:p>
        </p:txBody>
      </p:sp>
      <p:sp>
        <p:nvSpPr>
          <p:cNvPr id="3" name="Slide Number Placeholder 2"/>
          <p:cNvSpPr>
            <a:spLocks noGrp="1"/>
          </p:cNvSpPr>
          <p:nvPr>
            <p:ph type="sldNum" sz="quarter" idx="11"/>
          </p:nvPr>
        </p:nvSpPr>
        <p:spPr/>
        <p:txBody>
          <a:bodyPr/>
          <a:lstStyle>
            <a:lvl1pPr>
              <a:defRPr/>
            </a:lvl1pPr>
          </a:lstStyle>
          <a:p>
            <a:fld id="{F4808F88-89A3-4C6A-AF8C-9E7030EFB22B}" type="slidenum">
              <a:rPr lang="en-AU" altLang="en-US"/>
              <a:pPr/>
              <a:t>‹#›</a:t>
            </a:fld>
            <a:r>
              <a:rPr lang="en-AU" altLang="en-US"/>
              <a:t>  |</a:t>
            </a:r>
          </a:p>
        </p:txBody>
      </p:sp>
    </p:spTree>
    <p:extLst>
      <p:ext uri="{BB962C8B-B14F-4D97-AF65-F5344CB8AC3E}">
        <p14:creationId xmlns:p14="http://schemas.microsoft.com/office/powerpoint/2010/main" val="2250080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AU" altLang="en-US"/>
              <a:t>Presentation title  |  Presenter name</a:t>
            </a:r>
          </a:p>
        </p:txBody>
      </p:sp>
      <p:sp>
        <p:nvSpPr>
          <p:cNvPr id="6" name="Slide Number Placeholder 5"/>
          <p:cNvSpPr>
            <a:spLocks noGrp="1"/>
          </p:cNvSpPr>
          <p:nvPr>
            <p:ph type="sldNum" sz="quarter" idx="11"/>
          </p:nvPr>
        </p:nvSpPr>
        <p:spPr/>
        <p:txBody>
          <a:bodyPr/>
          <a:lstStyle>
            <a:lvl1pPr>
              <a:defRPr/>
            </a:lvl1pPr>
          </a:lstStyle>
          <a:p>
            <a:fld id="{16B1F8C4-8F30-492C-856A-AC541A32F664}" type="slidenum">
              <a:rPr lang="en-AU" altLang="en-US"/>
              <a:pPr/>
              <a:t>‹#›</a:t>
            </a:fld>
            <a:r>
              <a:rPr lang="en-AU" altLang="en-US"/>
              <a:t>  |</a:t>
            </a:r>
          </a:p>
        </p:txBody>
      </p:sp>
    </p:spTree>
    <p:extLst>
      <p:ext uri="{BB962C8B-B14F-4D97-AF65-F5344CB8AC3E}">
        <p14:creationId xmlns:p14="http://schemas.microsoft.com/office/powerpoint/2010/main" val="201303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Footer Placeholder 4"/>
          <p:cNvSpPr>
            <a:spLocks noGrp="1"/>
          </p:cNvSpPr>
          <p:nvPr>
            <p:ph type="ftr" sz="quarter" idx="10"/>
          </p:nvPr>
        </p:nvSpPr>
        <p:spPr/>
        <p:txBody>
          <a:bodyPr/>
          <a:lstStyle>
            <a:lvl1pPr>
              <a:defRPr/>
            </a:lvl1pPr>
          </a:lstStyle>
          <a:p>
            <a:r>
              <a:rPr lang="en-AU" altLang="en-US"/>
              <a:t>Presentation title  |  Presenter name</a:t>
            </a:r>
          </a:p>
        </p:txBody>
      </p:sp>
      <p:sp>
        <p:nvSpPr>
          <p:cNvPr id="5" name="Slide Number Placeholder 17"/>
          <p:cNvSpPr>
            <a:spLocks noGrp="1"/>
          </p:cNvSpPr>
          <p:nvPr>
            <p:ph type="sldNum" sz="quarter" idx="11"/>
          </p:nvPr>
        </p:nvSpPr>
        <p:spPr/>
        <p:txBody>
          <a:bodyPr/>
          <a:lstStyle>
            <a:lvl1pPr>
              <a:defRPr/>
            </a:lvl1pPr>
          </a:lstStyle>
          <a:p>
            <a:fld id="{8C41E714-8F65-44BF-9DC3-CF4D06C7E72C}" type="slidenum">
              <a:rPr lang="en-AU" altLang="en-US"/>
              <a:pPr/>
              <a:t>‹#›</a:t>
            </a:fld>
            <a:r>
              <a:rPr lang="en-AU" altLang="en-US"/>
              <a:t>  |</a:t>
            </a:r>
          </a:p>
        </p:txBody>
      </p:sp>
    </p:spTree>
    <p:extLst>
      <p:ext uri="{BB962C8B-B14F-4D97-AF65-F5344CB8AC3E}">
        <p14:creationId xmlns:p14="http://schemas.microsoft.com/office/powerpoint/2010/main" val="8776406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AU" altLang="en-US"/>
              <a:t>Presentation title  |  Presenter name</a:t>
            </a:r>
          </a:p>
        </p:txBody>
      </p:sp>
      <p:sp>
        <p:nvSpPr>
          <p:cNvPr id="6" name="Slide Number Placeholder 5"/>
          <p:cNvSpPr>
            <a:spLocks noGrp="1"/>
          </p:cNvSpPr>
          <p:nvPr>
            <p:ph type="sldNum" sz="quarter" idx="11"/>
          </p:nvPr>
        </p:nvSpPr>
        <p:spPr/>
        <p:txBody>
          <a:bodyPr/>
          <a:lstStyle>
            <a:lvl1pPr>
              <a:defRPr/>
            </a:lvl1pPr>
          </a:lstStyle>
          <a:p>
            <a:fld id="{9547841D-69EF-4882-BC52-3A4FCD6B40C0}" type="slidenum">
              <a:rPr lang="en-AU" altLang="en-US"/>
              <a:pPr/>
              <a:t>‹#›</a:t>
            </a:fld>
            <a:r>
              <a:rPr lang="en-AU" altLang="en-US"/>
              <a:t>  |</a:t>
            </a:r>
          </a:p>
        </p:txBody>
      </p:sp>
    </p:spTree>
    <p:extLst>
      <p:ext uri="{BB962C8B-B14F-4D97-AF65-F5344CB8AC3E}">
        <p14:creationId xmlns:p14="http://schemas.microsoft.com/office/powerpoint/2010/main" val="26364718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AU" altLang="en-US"/>
              <a:t>Presentation title  |  Presenter name</a:t>
            </a:r>
          </a:p>
        </p:txBody>
      </p:sp>
      <p:sp>
        <p:nvSpPr>
          <p:cNvPr id="5" name="Slide Number Placeholder 4"/>
          <p:cNvSpPr>
            <a:spLocks noGrp="1"/>
          </p:cNvSpPr>
          <p:nvPr>
            <p:ph type="sldNum" sz="quarter" idx="11"/>
          </p:nvPr>
        </p:nvSpPr>
        <p:spPr/>
        <p:txBody>
          <a:bodyPr/>
          <a:lstStyle>
            <a:lvl1pPr>
              <a:defRPr/>
            </a:lvl1pPr>
          </a:lstStyle>
          <a:p>
            <a:fld id="{E556D2AE-552C-4048-8AE4-01E2C0249BB8}" type="slidenum">
              <a:rPr lang="en-AU" altLang="en-US"/>
              <a:pPr/>
              <a:t>‹#›</a:t>
            </a:fld>
            <a:r>
              <a:rPr lang="en-AU" altLang="en-US"/>
              <a:t>  |</a:t>
            </a:r>
          </a:p>
        </p:txBody>
      </p:sp>
    </p:spTree>
    <p:extLst>
      <p:ext uri="{BB962C8B-B14F-4D97-AF65-F5344CB8AC3E}">
        <p14:creationId xmlns:p14="http://schemas.microsoft.com/office/powerpoint/2010/main" val="498684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74638"/>
            <a:ext cx="2114550" cy="5567362"/>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358775" y="274638"/>
            <a:ext cx="6194425" cy="5567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AU" altLang="en-US"/>
              <a:t>Presentation title  |  Presenter name</a:t>
            </a:r>
          </a:p>
        </p:txBody>
      </p:sp>
      <p:sp>
        <p:nvSpPr>
          <p:cNvPr id="5" name="Slide Number Placeholder 4"/>
          <p:cNvSpPr>
            <a:spLocks noGrp="1"/>
          </p:cNvSpPr>
          <p:nvPr>
            <p:ph type="sldNum" sz="quarter" idx="11"/>
          </p:nvPr>
        </p:nvSpPr>
        <p:spPr/>
        <p:txBody>
          <a:bodyPr/>
          <a:lstStyle>
            <a:lvl1pPr>
              <a:defRPr/>
            </a:lvl1pPr>
          </a:lstStyle>
          <a:p>
            <a:fld id="{D93F87DD-791E-4D91-8939-62656717384D}" type="slidenum">
              <a:rPr lang="en-AU" altLang="en-US"/>
              <a:pPr/>
              <a:t>‹#›</a:t>
            </a:fld>
            <a:r>
              <a:rPr lang="en-AU" altLang="en-US"/>
              <a:t>  |</a:t>
            </a:r>
          </a:p>
        </p:txBody>
      </p:sp>
    </p:spTree>
    <p:extLst>
      <p:ext uri="{BB962C8B-B14F-4D97-AF65-F5344CB8AC3E}">
        <p14:creationId xmlns:p14="http://schemas.microsoft.com/office/powerpoint/2010/main" val="36265169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Section Header">
    <p:bg>
      <p:bgPr>
        <a:solidFill>
          <a:schemeClr val="accent2"/>
        </a:solidFill>
        <a:effectLst/>
      </p:bgPr>
    </p:bg>
    <p:spTree>
      <p:nvGrpSpPr>
        <p:cNvPr id="1" name=""/>
        <p:cNvGrpSpPr/>
        <p:nvPr/>
      </p:nvGrpSpPr>
      <p:grpSpPr>
        <a:xfrm>
          <a:off x="0" y="0"/>
          <a:ext cx="0" cy="0"/>
          <a:chOff x="0" y="0"/>
          <a:chExt cx="0" cy="0"/>
        </a:xfrm>
      </p:grpSpPr>
      <p:grpSp>
        <p:nvGrpSpPr>
          <p:cNvPr id="2" name="Group 30"/>
          <p:cNvGrpSpPr>
            <a:grpSpLocks/>
          </p:cNvGrpSpPr>
          <p:nvPr/>
        </p:nvGrpSpPr>
        <p:grpSpPr bwMode="auto">
          <a:xfrm>
            <a:off x="-7938" y="6056313"/>
            <a:ext cx="9161463" cy="801687"/>
            <a:chOff x="-7938" y="6056313"/>
            <a:chExt cx="9161463" cy="801687"/>
          </a:xfrm>
        </p:grpSpPr>
        <p:sp>
          <p:nvSpPr>
            <p:cNvPr id="4"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fontAlgn="auto">
                <a:spcBef>
                  <a:spcPts val="0"/>
                </a:spcBef>
                <a:spcAft>
                  <a:spcPts val="0"/>
                </a:spcAft>
                <a:defRPr/>
              </a:pPr>
              <a:endParaRPr lang="en-AU">
                <a:latin typeface="+mn-lt"/>
              </a:endParaRPr>
            </a:p>
          </p:txBody>
        </p:sp>
        <p:grpSp>
          <p:nvGrpSpPr>
            <p:cNvPr id="3" name="Group 1"/>
            <p:cNvGrpSpPr>
              <a:grpSpLocks/>
            </p:cNvGrpSpPr>
            <p:nvPr userDrawn="1"/>
          </p:nvGrpSpPr>
          <p:grpSpPr bwMode="auto">
            <a:xfrm>
              <a:off x="1588" y="6065838"/>
              <a:ext cx="9142412" cy="690562"/>
              <a:chOff x="1495" y="6065893"/>
              <a:chExt cx="9143026" cy="690563"/>
            </a:xfrm>
          </p:grpSpPr>
          <p:sp>
            <p:nvSpPr>
              <p:cNvPr id="7" name="Freeform 8"/>
              <p:cNvSpPr>
                <a:spLocks noEditPoints="1"/>
              </p:cNvSpPr>
              <p:nvPr userDrawn="1"/>
            </p:nvSpPr>
            <p:spPr bwMode="auto">
              <a:xfrm>
                <a:off x="1495" y="6065893"/>
                <a:ext cx="9143026" cy="690563"/>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chemeClr val="accent2">
                  <a:lumMod val="75000"/>
                </a:schemeClr>
              </a:solidFill>
              <a:ln>
                <a:noFill/>
              </a:ln>
            </p:spPr>
            <p:txBody>
              <a:bodyPr/>
              <a:lstStyle/>
              <a:p>
                <a:pPr fontAlgn="auto">
                  <a:spcBef>
                    <a:spcPts val="0"/>
                  </a:spcBef>
                  <a:spcAft>
                    <a:spcPts val="0"/>
                  </a:spcAft>
                  <a:defRPr/>
                </a:pPr>
                <a:endParaRPr lang="en-AU">
                  <a:latin typeface="+mn-lt"/>
                </a:endParaRPr>
              </a:p>
            </p:txBody>
          </p:sp>
          <p:sp>
            <p:nvSpPr>
              <p:cNvPr id="8" name="Freeform 9"/>
              <p:cNvSpPr>
                <a:spLocks noEditPoints="1"/>
              </p:cNvSpPr>
              <p:nvPr userDrawn="1"/>
            </p:nvSpPr>
            <p:spPr bwMode="auto">
              <a:xfrm>
                <a:off x="1495" y="6367518"/>
                <a:ext cx="9143026" cy="388938"/>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fontAlgn="auto">
                  <a:spcBef>
                    <a:spcPts val="0"/>
                  </a:spcBef>
                  <a:spcAft>
                    <a:spcPts val="0"/>
                  </a:spcAft>
                  <a:defRPr/>
                </a:pPr>
                <a:endParaRPr lang="en-AU">
                  <a:latin typeface="+mn-lt"/>
                </a:endParaRPr>
              </a:p>
            </p:txBody>
          </p:sp>
          <p:sp>
            <p:nvSpPr>
              <p:cNvPr id="9" name="Freeform 10"/>
              <p:cNvSpPr>
                <a:spLocks/>
              </p:cNvSpPr>
              <p:nvPr userDrawn="1"/>
            </p:nvSpPr>
            <p:spPr bwMode="auto">
              <a:xfrm>
                <a:off x="1495" y="6110343"/>
                <a:ext cx="789199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fontAlgn="auto">
                  <a:spcBef>
                    <a:spcPts val="0"/>
                  </a:spcBef>
                  <a:spcAft>
                    <a:spcPts val="0"/>
                  </a:spcAft>
                  <a:defRPr/>
                </a:pPr>
                <a:endParaRPr lang="en-AU">
                  <a:latin typeface="+mn-lt"/>
                </a:endParaRPr>
              </a:p>
            </p:txBody>
          </p:sp>
          <p:sp>
            <p:nvSpPr>
              <p:cNvPr id="10" name="Freeform 11"/>
              <p:cNvSpPr>
                <a:spLocks/>
              </p:cNvSpPr>
              <p:nvPr userDrawn="1"/>
            </p:nvSpPr>
            <p:spPr bwMode="auto">
              <a:xfrm>
                <a:off x="7893487" y="6110343"/>
                <a:ext cx="1251034" cy="601663"/>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chemeClr val="bg1"/>
              </a:solidFill>
              <a:ln>
                <a:noFill/>
              </a:ln>
              <a:extLst/>
            </p:spPr>
            <p:txBody>
              <a:bodyPr/>
              <a:lstStyle/>
              <a:p>
                <a:pPr fontAlgn="auto">
                  <a:spcBef>
                    <a:spcPts val="0"/>
                  </a:spcBef>
                  <a:spcAft>
                    <a:spcPts val="0"/>
                  </a:spcAft>
                  <a:defRPr/>
                </a:pPr>
                <a:endParaRPr lang="en-AU">
                  <a:latin typeface="+mn-lt"/>
                </a:endParaRPr>
              </a:p>
            </p:txBody>
          </p:sp>
        </p:grpSp>
        <p:pic>
          <p:nvPicPr>
            <p:cNvPr id="6" name="Picture 78"/>
            <p:cNvPicPr>
              <a:picLocks noChangeAspect="1" noChangeArrowheads="1"/>
            </p:cNvPicPr>
            <p:nvPr userDrawn="1"/>
          </p:nvPicPr>
          <p:blipFill>
            <a:blip r:embed="rId2"/>
            <a:srcRect/>
            <a:stretch>
              <a:fillRect/>
            </a:stretch>
          </p:blipFill>
          <p:spPr bwMode="auto">
            <a:xfrm>
              <a:off x="8459788" y="6191250"/>
              <a:ext cx="454025" cy="454025"/>
            </a:xfrm>
            <a:prstGeom prst="rect">
              <a:avLst/>
            </a:prstGeom>
            <a:noFill/>
            <a:ln w="9525">
              <a:noFill/>
              <a:miter lim="800000"/>
              <a:headEnd/>
              <a:tailEnd/>
            </a:ln>
          </p:spPr>
        </p:pic>
      </p:grpSp>
      <p:sp>
        <p:nvSpPr>
          <p:cNvPr id="39" name="Text Placeholder 8"/>
          <p:cNvSpPr>
            <a:spLocks noGrp="1"/>
          </p:cNvSpPr>
          <p:nvPr>
            <p:ph type="body" sz="quarter" idx="10"/>
          </p:nvPr>
        </p:nvSpPr>
        <p:spPr>
          <a:xfrm>
            <a:off x="360000" y="1276350"/>
            <a:ext cx="7477125" cy="4559301"/>
          </a:xfrm>
        </p:spPr>
        <p:txBody>
          <a:bodyPr/>
          <a:lstStyle>
            <a:lvl1pPr>
              <a:spcAft>
                <a:spcPts val="0"/>
              </a:spcAft>
              <a:buFontTx/>
              <a:buNone/>
              <a:defRPr sz="4400" b="1">
                <a:solidFill>
                  <a:schemeClr val="accent1"/>
                </a:solidFill>
              </a:defRPr>
            </a:lvl1pPr>
            <a:lvl2pPr marL="0" indent="0">
              <a:lnSpc>
                <a:spcPct val="75000"/>
              </a:lnSpc>
              <a:spcAft>
                <a:spcPts val="850"/>
              </a:spcAft>
              <a:buNone/>
              <a:defRPr sz="4400" b="1">
                <a:solidFill>
                  <a:schemeClr val="bg1"/>
                </a:solidFill>
              </a:defRPr>
            </a:lvl2pPr>
            <a:lvl3pPr marL="0" indent="0">
              <a:buNone/>
              <a:defRPr sz="2200" b="1">
                <a:solidFill>
                  <a:srgbClr val="FFFFFF"/>
                </a:solidFill>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11" name="Footer Placeholder 3"/>
          <p:cNvSpPr>
            <a:spLocks noGrp="1"/>
          </p:cNvSpPr>
          <p:nvPr>
            <p:ph type="ftr" sz="quarter" idx="11"/>
          </p:nvPr>
        </p:nvSpPr>
        <p:spPr/>
        <p:txBody>
          <a:bodyPr/>
          <a:lstStyle>
            <a:lvl1pPr>
              <a:defRPr/>
            </a:lvl1pPr>
          </a:lstStyle>
          <a:p>
            <a:r>
              <a:rPr lang="en-US"/>
              <a:t>Presentation title  |  Presenter name</a:t>
            </a:r>
          </a:p>
        </p:txBody>
      </p:sp>
      <p:sp>
        <p:nvSpPr>
          <p:cNvPr id="12" name="Slide Number Placeholder 17"/>
          <p:cNvSpPr>
            <a:spLocks noGrp="1"/>
          </p:cNvSpPr>
          <p:nvPr>
            <p:ph type="sldNum" sz="quarter" idx="12"/>
          </p:nvPr>
        </p:nvSpPr>
        <p:spPr/>
        <p:txBody>
          <a:bodyPr/>
          <a:lstStyle>
            <a:lvl1pPr>
              <a:defRPr/>
            </a:lvl1pPr>
          </a:lstStyle>
          <a:p>
            <a:fld id="{C6F37746-D7CB-6842-8D5F-8808F80A7BFA}" type="slidenum">
              <a:rPr lang="en-US"/>
              <a:pPr/>
              <a:t>‹#›</a:t>
            </a:fld>
            <a:r>
              <a:rPr lang="en-US"/>
              <a:t>  |</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82946" name="Group 29"/>
          <p:cNvGrpSpPr>
            <a:grpSpLocks/>
          </p:cNvGrpSpPr>
          <p:nvPr/>
        </p:nvGrpSpPr>
        <p:grpSpPr bwMode="auto">
          <a:xfrm>
            <a:off x="1588" y="5500688"/>
            <a:ext cx="9170987" cy="1357312"/>
            <a:chOff x="1497" y="5500319"/>
            <a:chExt cx="9170984" cy="1357681"/>
          </a:xfrm>
        </p:grpSpPr>
        <p:sp>
          <p:nvSpPr>
            <p:cNvPr id="24" name="Rectangle 30"/>
            <p:cNvSpPr>
              <a:spLocks noChangeArrowheads="1"/>
            </p:cNvSpPr>
            <p:nvPr userDrawn="1"/>
          </p:nvSpPr>
          <p:spPr bwMode="auto">
            <a:xfrm>
              <a:off x="1497" y="5940320"/>
              <a:ext cx="9158377" cy="91768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fontAlgn="auto">
                <a:spcBef>
                  <a:spcPts val="0"/>
                </a:spcBef>
                <a:spcAft>
                  <a:spcPts val="0"/>
                </a:spcAft>
                <a:defRPr/>
              </a:pPr>
              <a:endParaRPr lang="en-AU">
                <a:solidFill>
                  <a:schemeClr val="lt1"/>
                </a:solidFill>
                <a:latin typeface="+mn-lt"/>
              </a:endParaRPr>
            </a:p>
          </p:txBody>
        </p:sp>
        <p:grpSp>
          <p:nvGrpSpPr>
            <p:cNvPr id="82948" name="Group 31"/>
            <p:cNvGrpSpPr>
              <a:grpSpLocks/>
            </p:cNvGrpSpPr>
            <p:nvPr userDrawn="1"/>
          </p:nvGrpSpPr>
          <p:grpSpPr bwMode="auto">
            <a:xfrm>
              <a:off x="1497" y="5500319"/>
              <a:ext cx="9170984" cy="996231"/>
              <a:chOff x="1497" y="5500319"/>
              <a:chExt cx="9170984" cy="996231"/>
            </a:xfrm>
          </p:grpSpPr>
          <p:sp>
            <p:nvSpPr>
              <p:cNvPr id="42" name="Freeform 7"/>
              <p:cNvSpPr>
                <a:spLocks noEditPoints="1"/>
              </p:cNvSpPr>
              <p:nvPr userDrawn="1"/>
            </p:nvSpPr>
            <p:spPr bwMode="auto">
              <a:xfrm>
                <a:off x="1497" y="5563679"/>
                <a:ext cx="9170984" cy="932871"/>
              </a:xfrm>
              <a:custGeom>
                <a:avLst/>
                <a:gdLst>
                  <a:gd name="T0" fmla="*/ 2313 w 2880"/>
                  <a:gd name="T1" fmla="*/ 117 h 293"/>
                  <a:gd name="T2" fmla="*/ 0 w 2880"/>
                  <a:gd name="T3" fmla="*/ 117 h 293"/>
                  <a:gd name="T4" fmla="*/ 0 w 2880"/>
                  <a:gd name="T5" fmla="*/ 137 h 293"/>
                  <a:gd name="T6" fmla="*/ 2030 w 2880"/>
                  <a:gd name="T7" fmla="*/ 137 h 293"/>
                  <a:gd name="T8" fmla="*/ 2313 w 2880"/>
                  <a:gd name="T9" fmla="*/ 117 h 293"/>
                  <a:gd name="T10" fmla="*/ 2880 w 2880"/>
                  <a:gd name="T11" fmla="*/ 0 h 293"/>
                  <a:gd name="T12" fmla="*/ 2880 w 2880"/>
                  <a:gd name="T13" fmla="*/ 0 h 293"/>
                  <a:gd name="T14" fmla="*/ 2880 w 2880"/>
                  <a:gd name="T15" fmla="*/ 117 h 293"/>
                  <a:gd name="T16" fmla="*/ 2313 w 2880"/>
                  <a:gd name="T17" fmla="*/ 117 h 293"/>
                  <a:gd name="T18" fmla="*/ 2784 w 2880"/>
                  <a:gd name="T19" fmla="*/ 293 h 293"/>
                  <a:gd name="T20" fmla="*/ 2880 w 2880"/>
                  <a:gd name="T21" fmla="*/ 293 h 293"/>
                  <a:gd name="T22" fmla="*/ 2880 w 2880"/>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80"/>
                  <a:gd name="T37" fmla="*/ 0 h 293"/>
                  <a:gd name="T38" fmla="*/ 2880 w 2880"/>
                  <a:gd name="T39" fmla="*/ 293 h 2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007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45" name="Freeform 8"/>
              <p:cNvSpPr>
                <a:spLocks noEditPoints="1"/>
              </p:cNvSpPr>
              <p:nvPr userDrawn="1"/>
            </p:nvSpPr>
            <p:spPr bwMode="auto">
              <a:xfrm>
                <a:off x="1497" y="5500319"/>
                <a:ext cx="9170984" cy="435093"/>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a:lstStyle/>
              <a:p>
                <a:pPr fontAlgn="auto">
                  <a:spcBef>
                    <a:spcPts val="0"/>
                  </a:spcBef>
                  <a:spcAft>
                    <a:spcPts val="0"/>
                  </a:spcAft>
                  <a:defRPr/>
                </a:pPr>
                <a:endParaRPr lang="en-AU">
                  <a:latin typeface="+mn-lt"/>
                </a:endParaRPr>
              </a:p>
            </p:txBody>
          </p:sp>
          <p:sp>
            <p:nvSpPr>
              <p:cNvPr id="46" name="Freeform 9"/>
              <p:cNvSpPr>
                <a:spLocks/>
              </p:cNvSpPr>
              <p:nvPr userDrawn="1"/>
            </p:nvSpPr>
            <p:spPr bwMode="auto">
              <a:xfrm>
                <a:off x="1497" y="5563836"/>
                <a:ext cx="7365998" cy="431917"/>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a:lstStyle/>
              <a:p>
                <a:pPr fontAlgn="auto">
                  <a:spcBef>
                    <a:spcPts val="0"/>
                  </a:spcBef>
                  <a:spcAft>
                    <a:spcPts val="0"/>
                  </a:spcAft>
                  <a:defRPr/>
                </a:pPr>
                <a:endParaRPr lang="en-AU">
                  <a:latin typeface="+mn-lt"/>
                </a:endParaRPr>
              </a:p>
            </p:txBody>
          </p:sp>
          <p:sp>
            <p:nvSpPr>
              <p:cNvPr id="47" name="Freeform 10"/>
              <p:cNvSpPr>
                <a:spLocks/>
              </p:cNvSpPr>
              <p:nvPr userDrawn="1"/>
            </p:nvSpPr>
            <p:spPr bwMode="auto">
              <a:xfrm>
                <a:off x="7367495" y="5563836"/>
                <a:ext cx="1804986" cy="868598"/>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a:lstStyle/>
              <a:p>
                <a:pPr fontAlgn="auto">
                  <a:spcBef>
                    <a:spcPts val="0"/>
                  </a:spcBef>
                  <a:spcAft>
                    <a:spcPts val="0"/>
                  </a:spcAft>
                  <a:defRPr/>
                </a:pPr>
                <a:endParaRPr lang="en-AU">
                  <a:latin typeface="+mn-lt"/>
                </a:endParaRPr>
              </a:p>
            </p:txBody>
          </p:sp>
        </p:grpSp>
        <p:pic>
          <p:nvPicPr>
            <p:cNvPr id="82953" name="Picture 7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69275" y="5675743"/>
              <a:ext cx="655638"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Group 19"/>
            <p:cNvGrpSpPr/>
            <p:nvPr userDrawn="1"/>
          </p:nvGrpSpPr>
          <p:grpSpPr>
            <a:xfrm>
              <a:off x="360000" y="5807505"/>
              <a:ext cx="814388" cy="95250"/>
              <a:chOff x="3495675" y="5969000"/>
              <a:chExt cx="814388" cy="95250"/>
            </a:xfrm>
            <a:solidFill>
              <a:schemeClr val="accent1"/>
            </a:solidFill>
          </p:grpSpPr>
          <p:sp>
            <p:nvSpPr>
              <p:cNvPr id="28"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29"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30"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31" name="Oval 29"/>
              <p:cNvSpPr>
                <a:spLocks noChangeArrowheads="1"/>
              </p:cNvSpPr>
              <p:nvPr/>
            </p:nvSpPr>
            <p:spPr bwMode="auto">
              <a:xfrm>
                <a:off x="3819525" y="6042025"/>
                <a:ext cx="19050" cy="22225"/>
              </a:xfrm>
              <a:prstGeom prst="ellipse">
                <a:avLst/>
              </a:prstGeom>
              <a:grpFill/>
              <a:ln>
                <a:noFill/>
              </a:ln>
              <a:extLst/>
            </p:spPr>
            <p:txBody>
              <a:bodyPr/>
              <a:lstStyle/>
              <a:p>
                <a:pPr fontAlgn="auto">
                  <a:spcBef>
                    <a:spcPts val="0"/>
                  </a:spcBef>
                  <a:spcAft>
                    <a:spcPts val="0"/>
                  </a:spcAft>
                  <a:defRPr/>
                </a:pPr>
                <a:endParaRPr lang="en-AU">
                  <a:latin typeface="+mn-lt"/>
                </a:endParaRPr>
              </a:p>
            </p:txBody>
          </p:sp>
          <p:sp>
            <p:nvSpPr>
              <p:cNvPr id="32"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33"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fontAlgn="auto">
                  <a:spcBef>
                    <a:spcPts val="0"/>
                  </a:spcBef>
                  <a:spcAft>
                    <a:spcPts val="0"/>
                  </a:spcAft>
                  <a:defRPr/>
                </a:pPr>
                <a:endParaRPr lang="en-AU">
                  <a:latin typeface="+mn-lt"/>
                </a:endParaRPr>
              </a:p>
            </p:txBody>
          </p:sp>
          <p:sp>
            <p:nvSpPr>
              <p:cNvPr id="34"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fontAlgn="auto">
                  <a:spcBef>
                    <a:spcPts val="0"/>
                  </a:spcBef>
                  <a:spcAft>
                    <a:spcPts val="0"/>
                  </a:spcAft>
                  <a:defRPr/>
                </a:pPr>
                <a:endParaRPr lang="en-AU">
                  <a:latin typeface="+mn-lt"/>
                </a:endParaRPr>
              </a:p>
            </p:txBody>
          </p:sp>
          <p:sp>
            <p:nvSpPr>
              <p:cNvPr id="35"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37"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fontAlgn="auto">
                  <a:spcBef>
                    <a:spcPts val="0"/>
                  </a:spcBef>
                  <a:spcAft>
                    <a:spcPts val="0"/>
                  </a:spcAft>
                  <a:defRPr/>
                </a:pPr>
                <a:endParaRPr lang="en-AU">
                  <a:latin typeface="+mn-lt"/>
                </a:endParaRPr>
              </a:p>
            </p:txBody>
          </p:sp>
          <p:sp>
            <p:nvSpPr>
              <p:cNvPr id="39" name="Oval 35"/>
              <p:cNvSpPr>
                <a:spLocks noChangeArrowheads="1"/>
              </p:cNvSpPr>
              <p:nvPr/>
            </p:nvSpPr>
            <p:spPr bwMode="auto">
              <a:xfrm>
                <a:off x="4141788" y="6042025"/>
                <a:ext cx="19050" cy="22225"/>
              </a:xfrm>
              <a:prstGeom prst="ellipse">
                <a:avLst/>
              </a:prstGeom>
              <a:grpFill/>
              <a:ln>
                <a:noFill/>
              </a:ln>
              <a:extLst/>
            </p:spPr>
            <p:txBody>
              <a:bodyPr/>
              <a:lstStyle/>
              <a:p>
                <a:pPr fontAlgn="auto">
                  <a:spcBef>
                    <a:spcPts val="0"/>
                  </a:spcBef>
                  <a:spcAft>
                    <a:spcPts val="0"/>
                  </a:spcAft>
                  <a:defRPr/>
                </a:pPr>
                <a:endParaRPr lang="en-AU">
                  <a:latin typeface="+mn-lt"/>
                </a:endParaRPr>
              </a:p>
            </p:txBody>
          </p:sp>
          <p:sp>
            <p:nvSpPr>
              <p:cNvPr id="40"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41"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fontAlgn="auto">
                  <a:spcBef>
                    <a:spcPts val="0"/>
                  </a:spcBef>
                  <a:spcAft>
                    <a:spcPts val="0"/>
                  </a:spcAft>
                  <a:defRPr/>
                </a:pPr>
                <a:endParaRPr lang="en-AU">
                  <a:latin typeface="+mn-lt"/>
                </a:endParaRPr>
              </a:p>
            </p:txBody>
          </p:sp>
        </p:grpSp>
      </p:grpSp>
      <p:sp>
        <p:nvSpPr>
          <p:cNvPr id="82955" name="Title Placeholder 1"/>
          <p:cNvSpPr>
            <a:spLocks noGrp="1"/>
          </p:cNvSpPr>
          <p:nvPr>
            <p:ph type="ctrTitle"/>
          </p:nvPr>
        </p:nvSpPr>
        <p:spPr>
          <a:xfrm>
            <a:off x="358775" y="3105150"/>
            <a:ext cx="8461375" cy="1096963"/>
          </a:xfrm>
        </p:spPr>
        <p:txBody>
          <a:bodyPr anchor="b"/>
          <a:lstStyle>
            <a:lvl1pPr>
              <a:defRPr sz="4400">
                <a:solidFill>
                  <a:schemeClr val="bg1"/>
                </a:solidFill>
              </a:defRPr>
            </a:lvl1pPr>
          </a:lstStyle>
          <a:p>
            <a:pPr lvl="0"/>
            <a:r>
              <a:rPr lang="en-AU" altLang="en-US" noProof="0" smtClean="0"/>
              <a:t>Click to edit Master title style</a:t>
            </a:r>
          </a:p>
        </p:txBody>
      </p:sp>
      <p:sp>
        <p:nvSpPr>
          <p:cNvPr id="82956" name="Text Placeholder 2"/>
          <p:cNvSpPr>
            <a:spLocks noGrp="1"/>
          </p:cNvSpPr>
          <p:nvPr>
            <p:ph type="subTitle" idx="1"/>
          </p:nvPr>
        </p:nvSpPr>
        <p:spPr>
          <a:xfrm>
            <a:off x="358775" y="4257675"/>
            <a:ext cx="8461375" cy="396875"/>
          </a:xfrm>
        </p:spPr>
        <p:txBody>
          <a:bodyPr/>
          <a:lstStyle>
            <a:lvl1pPr marL="0" indent="0">
              <a:buFont typeface="Arial" panose="020B0604020202020204" pitchFamily="34" charset="0"/>
              <a:buNone/>
              <a:defRPr sz="2200" b="1">
                <a:solidFill>
                  <a:schemeClr val="bg1"/>
                </a:solidFill>
              </a:defRPr>
            </a:lvl1pPr>
          </a:lstStyle>
          <a:p>
            <a:pPr lvl="0"/>
            <a:r>
              <a:rPr lang="en-AU" altLang="en-US" noProof="0" smtClean="0"/>
              <a:t>Click to edit Master subtitle style</a:t>
            </a:r>
          </a:p>
        </p:txBody>
      </p:sp>
      <p:sp>
        <p:nvSpPr>
          <p:cNvPr id="36" name="AutoShape 4"/>
          <p:cNvSpPr>
            <a:spLocks noChangeAspect="1" noChangeArrowheads="1" noTextEdit="1"/>
          </p:cNvSpPr>
          <p:nvPr/>
        </p:nvSpPr>
        <p:spPr bwMode="auto">
          <a:xfrm>
            <a:off x="3175" y="3325813"/>
            <a:ext cx="9161463" cy="801687"/>
          </a:xfrm>
          <a:prstGeom prst="rect">
            <a:avLst/>
          </a:prstGeom>
          <a:noFill/>
          <a:ln>
            <a:noFill/>
          </a:ln>
          <a:extLst/>
        </p:spPr>
        <p:txBody>
          <a:bodyPr/>
          <a:lstStyle/>
          <a:p>
            <a:pPr fontAlgn="auto">
              <a:spcBef>
                <a:spcPts val="0"/>
              </a:spcBef>
              <a:spcAft>
                <a:spcPts val="0"/>
              </a:spcAft>
              <a:defRPr/>
            </a:pPr>
            <a:endParaRPr lang="en-AU">
              <a:latin typeface="+mn-lt"/>
            </a:endParaRPr>
          </a:p>
        </p:txBody>
      </p:sp>
      <p:sp>
        <p:nvSpPr>
          <p:cNvPr id="43" name="AutoShape 81"/>
          <p:cNvSpPr>
            <a:spLocks noChangeAspect="1" noChangeArrowheads="1" noTextEdit="1"/>
          </p:cNvSpPr>
          <p:nvPr/>
        </p:nvSpPr>
        <p:spPr bwMode="auto">
          <a:xfrm>
            <a:off x="1588" y="3321050"/>
            <a:ext cx="9169400" cy="849313"/>
          </a:xfrm>
          <a:prstGeom prst="rect">
            <a:avLst/>
          </a:prstGeom>
          <a:noFill/>
          <a:ln w="9525">
            <a:noFill/>
            <a:miter lim="800000"/>
            <a:headEnd/>
            <a:tailEnd/>
          </a:ln>
        </p:spPr>
        <p:txBody>
          <a:bodyPr/>
          <a:lstStyle/>
          <a:p>
            <a:pPr fontAlgn="auto">
              <a:spcBef>
                <a:spcPts val="0"/>
              </a:spcBef>
              <a:spcAft>
                <a:spcPts val="0"/>
              </a:spcAft>
              <a:defRPr/>
            </a:pPr>
            <a:endParaRPr lang="en-US">
              <a:latin typeface="+mn-lt"/>
            </a:endParaRPr>
          </a:p>
        </p:txBody>
      </p:sp>
    </p:spTree>
  </p:cSld>
  <p:clrMapOvr>
    <a:masterClrMapping/>
  </p:clrMapOvr>
  <p:timing>
    <p:tnLst>
      <p:par>
        <p:cTn id="1" dur="indefinite" restart="never" nodeType="tmRoot"/>
      </p:par>
    </p:tnLst>
  </p:timing>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AU" altLang="en-US"/>
              <a:t>Presentation title  |  Presenter name</a:t>
            </a:r>
          </a:p>
        </p:txBody>
      </p:sp>
      <p:sp>
        <p:nvSpPr>
          <p:cNvPr id="5" name="Slide Number Placeholder 4"/>
          <p:cNvSpPr>
            <a:spLocks noGrp="1"/>
          </p:cNvSpPr>
          <p:nvPr>
            <p:ph type="sldNum" sz="quarter" idx="11"/>
          </p:nvPr>
        </p:nvSpPr>
        <p:spPr/>
        <p:txBody>
          <a:bodyPr/>
          <a:lstStyle>
            <a:lvl1pPr>
              <a:defRPr/>
            </a:lvl1pPr>
          </a:lstStyle>
          <a:p>
            <a:fld id="{CCC1C3F4-231B-4920-B217-929D6A4A7A1D}" type="slidenum">
              <a:rPr lang="en-AU" altLang="en-US"/>
              <a:pPr/>
              <a:t>‹#›</a:t>
            </a:fld>
            <a:r>
              <a:rPr lang="en-AU" altLang="en-US"/>
              <a:t>  |</a:t>
            </a:r>
          </a:p>
        </p:txBody>
      </p:sp>
    </p:spTree>
    <p:extLst>
      <p:ext uri="{BB962C8B-B14F-4D97-AF65-F5344CB8AC3E}">
        <p14:creationId xmlns:p14="http://schemas.microsoft.com/office/powerpoint/2010/main" val="12932263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AU" altLang="en-US"/>
              <a:t>Presentation title  |  Presenter name</a:t>
            </a:r>
          </a:p>
        </p:txBody>
      </p:sp>
      <p:sp>
        <p:nvSpPr>
          <p:cNvPr id="5" name="Slide Number Placeholder 4"/>
          <p:cNvSpPr>
            <a:spLocks noGrp="1"/>
          </p:cNvSpPr>
          <p:nvPr>
            <p:ph type="sldNum" sz="quarter" idx="11"/>
          </p:nvPr>
        </p:nvSpPr>
        <p:spPr/>
        <p:txBody>
          <a:bodyPr/>
          <a:lstStyle>
            <a:lvl1pPr>
              <a:defRPr/>
            </a:lvl1pPr>
          </a:lstStyle>
          <a:p>
            <a:fld id="{DCABE594-8DF9-4642-AAE8-B8AB3E9E661D}" type="slidenum">
              <a:rPr lang="en-AU" altLang="en-US"/>
              <a:pPr/>
              <a:t>‹#›</a:t>
            </a:fld>
            <a:r>
              <a:rPr lang="en-AU" altLang="en-US"/>
              <a:t>  |</a:t>
            </a:r>
          </a:p>
        </p:txBody>
      </p:sp>
    </p:spTree>
    <p:extLst>
      <p:ext uri="{BB962C8B-B14F-4D97-AF65-F5344CB8AC3E}">
        <p14:creationId xmlns:p14="http://schemas.microsoft.com/office/powerpoint/2010/main" val="9147298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58775" y="1268413"/>
            <a:ext cx="4154488"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5663" y="1268413"/>
            <a:ext cx="4154487"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lvl1pPr>
          </a:lstStyle>
          <a:p>
            <a:r>
              <a:rPr lang="en-AU" altLang="en-US"/>
              <a:t>Presentation title  |  Presenter name</a:t>
            </a:r>
          </a:p>
        </p:txBody>
      </p:sp>
      <p:sp>
        <p:nvSpPr>
          <p:cNvPr id="6" name="Slide Number Placeholder 5"/>
          <p:cNvSpPr>
            <a:spLocks noGrp="1"/>
          </p:cNvSpPr>
          <p:nvPr>
            <p:ph type="sldNum" sz="quarter" idx="11"/>
          </p:nvPr>
        </p:nvSpPr>
        <p:spPr/>
        <p:txBody>
          <a:bodyPr/>
          <a:lstStyle>
            <a:lvl1pPr>
              <a:defRPr/>
            </a:lvl1pPr>
          </a:lstStyle>
          <a:p>
            <a:fld id="{59DB64C6-186F-4A6C-AD49-7EEF26C23468}" type="slidenum">
              <a:rPr lang="en-AU" altLang="en-US"/>
              <a:pPr/>
              <a:t>‹#›</a:t>
            </a:fld>
            <a:r>
              <a:rPr lang="en-AU" altLang="en-US"/>
              <a:t>  |</a:t>
            </a:r>
          </a:p>
        </p:txBody>
      </p:sp>
    </p:spTree>
    <p:extLst>
      <p:ext uri="{BB962C8B-B14F-4D97-AF65-F5344CB8AC3E}">
        <p14:creationId xmlns:p14="http://schemas.microsoft.com/office/powerpoint/2010/main" val="32631134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Footer Placeholder 6"/>
          <p:cNvSpPr>
            <a:spLocks noGrp="1"/>
          </p:cNvSpPr>
          <p:nvPr>
            <p:ph type="ftr" sz="quarter" idx="10"/>
          </p:nvPr>
        </p:nvSpPr>
        <p:spPr/>
        <p:txBody>
          <a:bodyPr/>
          <a:lstStyle>
            <a:lvl1pPr>
              <a:defRPr/>
            </a:lvl1pPr>
          </a:lstStyle>
          <a:p>
            <a:r>
              <a:rPr lang="en-AU" altLang="en-US"/>
              <a:t>Presentation title  |  Presenter name</a:t>
            </a:r>
          </a:p>
        </p:txBody>
      </p:sp>
      <p:sp>
        <p:nvSpPr>
          <p:cNvPr id="8" name="Slide Number Placeholder 7"/>
          <p:cNvSpPr>
            <a:spLocks noGrp="1"/>
          </p:cNvSpPr>
          <p:nvPr>
            <p:ph type="sldNum" sz="quarter" idx="11"/>
          </p:nvPr>
        </p:nvSpPr>
        <p:spPr/>
        <p:txBody>
          <a:bodyPr/>
          <a:lstStyle>
            <a:lvl1pPr>
              <a:defRPr/>
            </a:lvl1pPr>
          </a:lstStyle>
          <a:p>
            <a:fld id="{FCDBD043-0313-458B-9366-A8DB66CCB773}" type="slidenum">
              <a:rPr lang="en-AU" altLang="en-US"/>
              <a:pPr/>
              <a:t>‹#›</a:t>
            </a:fld>
            <a:r>
              <a:rPr lang="en-AU" altLang="en-US"/>
              <a:t>  |</a:t>
            </a:r>
          </a:p>
        </p:txBody>
      </p:sp>
    </p:spTree>
    <p:extLst>
      <p:ext uri="{BB962C8B-B14F-4D97-AF65-F5344CB8AC3E}">
        <p14:creationId xmlns:p14="http://schemas.microsoft.com/office/powerpoint/2010/main" val="22274653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Footer Placeholder 2"/>
          <p:cNvSpPr>
            <a:spLocks noGrp="1"/>
          </p:cNvSpPr>
          <p:nvPr>
            <p:ph type="ftr" sz="quarter" idx="10"/>
          </p:nvPr>
        </p:nvSpPr>
        <p:spPr/>
        <p:txBody>
          <a:bodyPr/>
          <a:lstStyle>
            <a:lvl1pPr>
              <a:defRPr/>
            </a:lvl1pPr>
          </a:lstStyle>
          <a:p>
            <a:r>
              <a:rPr lang="en-AU" altLang="en-US"/>
              <a:t>Presentation title  |  Presenter name</a:t>
            </a:r>
          </a:p>
        </p:txBody>
      </p:sp>
      <p:sp>
        <p:nvSpPr>
          <p:cNvPr id="4" name="Slide Number Placeholder 3"/>
          <p:cNvSpPr>
            <a:spLocks noGrp="1"/>
          </p:cNvSpPr>
          <p:nvPr>
            <p:ph type="sldNum" sz="quarter" idx="11"/>
          </p:nvPr>
        </p:nvSpPr>
        <p:spPr/>
        <p:txBody>
          <a:bodyPr/>
          <a:lstStyle>
            <a:lvl1pPr>
              <a:defRPr/>
            </a:lvl1pPr>
          </a:lstStyle>
          <a:p>
            <a:fld id="{CFDE000F-B36E-49AF-A3C1-89602FE3F593}" type="slidenum">
              <a:rPr lang="en-AU" altLang="en-US"/>
              <a:pPr/>
              <a:t>‹#›</a:t>
            </a:fld>
            <a:r>
              <a:rPr lang="en-AU" altLang="en-US"/>
              <a:t>  |</a:t>
            </a:r>
          </a:p>
        </p:txBody>
      </p:sp>
    </p:spTree>
    <p:extLst>
      <p:ext uri="{BB962C8B-B14F-4D97-AF65-F5344CB8AC3E}">
        <p14:creationId xmlns:p14="http://schemas.microsoft.com/office/powerpoint/2010/main" val="266470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Footer Placeholder 4"/>
          <p:cNvSpPr>
            <a:spLocks noGrp="1"/>
          </p:cNvSpPr>
          <p:nvPr>
            <p:ph type="ftr" sz="quarter" idx="10"/>
          </p:nvPr>
        </p:nvSpPr>
        <p:spPr/>
        <p:txBody>
          <a:bodyPr/>
          <a:lstStyle>
            <a:lvl1pPr>
              <a:defRPr/>
            </a:lvl1pPr>
          </a:lstStyle>
          <a:p>
            <a:r>
              <a:rPr lang="en-AU" altLang="en-US"/>
              <a:t>Presentation title  |  Presenter name</a:t>
            </a:r>
          </a:p>
        </p:txBody>
      </p:sp>
      <p:sp>
        <p:nvSpPr>
          <p:cNvPr id="5" name="Slide Number Placeholder 17"/>
          <p:cNvSpPr>
            <a:spLocks noGrp="1"/>
          </p:cNvSpPr>
          <p:nvPr>
            <p:ph type="sldNum" sz="quarter" idx="11"/>
          </p:nvPr>
        </p:nvSpPr>
        <p:spPr/>
        <p:txBody>
          <a:bodyPr/>
          <a:lstStyle>
            <a:lvl1pPr>
              <a:defRPr/>
            </a:lvl1pPr>
          </a:lstStyle>
          <a:p>
            <a:fld id="{272CAD3A-530F-4147-9902-966DE0A7A853}" type="slidenum">
              <a:rPr lang="en-AU" altLang="en-US"/>
              <a:pPr/>
              <a:t>‹#›</a:t>
            </a:fld>
            <a:r>
              <a:rPr lang="en-AU" altLang="en-US"/>
              <a:t>  |</a:t>
            </a:r>
          </a:p>
        </p:txBody>
      </p:sp>
    </p:spTree>
    <p:extLst>
      <p:ext uri="{BB962C8B-B14F-4D97-AF65-F5344CB8AC3E}">
        <p14:creationId xmlns:p14="http://schemas.microsoft.com/office/powerpoint/2010/main" val="25636152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AU" altLang="en-US"/>
              <a:t>Presentation title  |  Presenter name</a:t>
            </a:r>
          </a:p>
        </p:txBody>
      </p:sp>
      <p:sp>
        <p:nvSpPr>
          <p:cNvPr id="3" name="Slide Number Placeholder 2"/>
          <p:cNvSpPr>
            <a:spLocks noGrp="1"/>
          </p:cNvSpPr>
          <p:nvPr>
            <p:ph type="sldNum" sz="quarter" idx="11"/>
          </p:nvPr>
        </p:nvSpPr>
        <p:spPr/>
        <p:txBody>
          <a:bodyPr/>
          <a:lstStyle>
            <a:lvl1pPr>
              <a:defRPr/>
            </a:lvl1pPr>
          </a:lstStyle>
          <a:p>
            <a:fld id="{19AD1404-4626-4C3F-B29B-7AF21AA925A6}" type="slidenum">
              <a:rPr lang="en-AU" altLang="en-US"/>
              <a:pPr/>
              <a:t>‹#›</a:t>
            </a:fld>
            <a:r>
              <a:rPr lang="en-AU" altLang="en-US"/>
              <a:t>  |</a:t>
            </a:r>
          </a:p>
        </p:txBody>
      </p:sp>
    </p:spTree>
    <p:extLst>
      <p:ext uri="{BB962C8B-B14F-4D97-AF65-F5344CB8AC3E}">
        <p14:creationId xmlns:p14="http://schemas.microsoft.com/office/powerpoint/2010/main" val="14592033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AU" altLang="en-US"/>
              <a:t>Presentation title  |  Presenter name</a:t>
            </a:r>
          </a:p>
        </p:txBody>
      </p:sp>
      <p:sp>
        <p:nvSpPr>
          <p:cNvPr id="6" name="Slide Number Placeholder 5"/>
          <p:cNvSpPr>
            <a:spLocks noGrp="1"/>
          </p:cNvSpPr>
          <p:nvPr>
            <p:ph type="sldNum" sz="quarter" idx="11"/>
          </p:nvPr>
        </p:nvSpPr>
        <p:spPr/>
        <p:txBody>
          <a:bodyPr/>
          <a:lstStyle>
            <a:lvl1pPr>
              <a:defRPr/>
            </a:lvl1pPr>
          </a:lstStyle>
          <a:p>
            <a:fld id="{470A2656-435E-4D3D-8BEC-8651B549CF64}" type="slidenum">
              <a:rPr lang="en-AU" altLang="en-US"/>
              <a:pPr/>
              <a:t>‹#›</a:t>
            </a:fld>
            <a:r>
              <a:rPr lang="en-AU" altLang="en-US"/>
              <a:t>  |</a:t>
            </a:r>
          </a:p>
        </p:txBody>
      </p:sp>
    </p:spTree>
    <p:extLst>
      <p:ext uri="{BB962C8B-B14F-4D97-AF65-F5344CB8AC3E}">
        <p14:creationId xmlns:p14="http://schemas.microsoft.com/office/powerpoint/2010/main" val="3065287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AU" altLang="en-US"/>
              <a:t>Presentation title  |  Presenter name</a:t>
            </a:r>
          </a:p>
        </p:txBody>
      </p:sp>
      <p:sp>
        <p:nvSpPr>
          <p:cNvPr id="6" name="Slide Number Placeholder 5"/>
          <p:cNvSpPr>
            <a:spLocks noGrp="1"/>
          </p:cNvSpPr>
          <p:nvPr>
            <p:ph type="sldNum" sz="quarter" idx="11"/>
          </p:nvPr>
        </p:nvSpPr>
        <p:spPr/>
        <p:txBody>
          <a:bodyPr/>
          <a:lstStyle>
            <a:lvl1pPr>
              <a:defRPr/>
            </a:lvl1pPr>
          </a:lstStyle>
          <a:p>
            <a:fld id="{31B27F60-D84F-4349-AEE4-FEFBB026AC3E}" type="slidenum">
              <a:rPr lang="en-AU" altLang="en-US"/>
              <a:pPr/>
              <a:t>‹#›</a:t>
            </a:fld>
            <a:r>
              <a:rPr lang="en-AU" altLang="en-US"/>
              <a:t>  |</a:t>
            </a:r>
          </a:p>
        </p:txBody>
      </p:sp>
    </p:spTree>
    <p:extLst>
      <p:ext uri="{BB962C8B-B14F-4D97-AF65-F5344CB8AC3E}">
        <p14:creationId xmlns:p14="http://schemas.microsoft.com/office/powerpoint/2010/main" val="8243771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AU" altLang="en-US"/>
              <a:t>Presentation title  |  Presenter name</a:t>
            </a:r>
          </a:p>
        </p:txBody>
      </p:sp>
      <p:sp>
        <p:nvSpPr>
          <p:cNvPr id="5" name="Slide Number Placeholder 4"/>
          <p:cNvSpPr>
            <a:spLocks noGrp="1"/>
          </p:cNvSpPr>
          <p:nvPr>
            <p:ph type="sldNum" sz="quarter" idx="11"/>
          </p:nvPr>
        </p:nvSpPr>
        <p:spPr/>
        <p:txBody>
          <a:bodyPr/>
          <a:lstStyle>
            <a:lvl1pPr>
              <a:defRPr/>
            </a:lvl1pPr>
          </a:lstStyle>
          <a:p>
            <a:fld id="{F00E0BE3-886B-4984-BBD4-D81C829D3380}" type="slidenum">
              <a:rPr lang="en-AU" altLang="en-US"/>
              <a:pPr/>
              <a:t>‹#›</a:t>
            </a:fld>
            <a:r>
              <a:rPr lang="en-AU" altLang="en-US"/>
              <a:t>  |</a:t>
            </a:r>
          </a:p>
        </p:txBody>
      </p:sp>
    </p:spTree>
    <p:extLst>
      <p:ext uri="{BB962C8B-B14F-4D97-AF65-F5344CB8AC3E}">
        <p14:creationId xmlns:p14="http://schemas.microsoft.com/office/powerpoint/2010/main" val="12485644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74638"/>
            <a:ext cx="2114550" cy="5567362"/>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358775" y="274638"/>
            <a:ext cx="6194425" cy="5567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AU" altLang="en-US"/>
              <a:t>Presentation title  |  Presenter name</a:t>
            </a:r>
          </a:p>
        </p:txBody>
      </p:sp>
      <p:sp>
        <p:nvSpPr>
          <p:cNvPr id="5" name="Slide Number Placeholder 4"/>
          <p:cNvSpPr>
            <a:spLocks noGrp="1"/>
          </p:cNvSpPr>
          <p:nvPr>
            <p:ph type="sldNum" sz="quarter" idx="11"/>
          </p:nvPr>
        </p:nvSpPr>
        <p:spPr/>
        <p:txBody>
          <a:bodyPr/>
          <a:lstStyle>
            <a:lvl1pPr>
              <a:defRPr/>
            </a:lvl1pPr>
          </a:lstStyle>
          <a:p>
            <a:fld id="{AE3E6BA1-02F3-47D0-AC82-58BCBD6F2B93}" type="slidenum">
              <a:rPr lang="en-AU" altLang="en-US"/>
              <a:pPr/>
              <a:t>‹#›</a:t>
            </a:fld>
            <a:r>
              <a:rPr lang="en-AU" altLang="en-US"/>
              <a:t>  |</a:t>
            </a:r>
          </a:p>
        </p:txBody>
      </p:sp>
    </p:spTree>
    <p:extLst>
      <p:ext uri="{BB962C8B-B14F-4D97-AF65-F5344CB8AC3E}">
        <p14:creationId xmlns:p14="http://schemas.microsoft.com/office/powerpoint/2010/main" val="12551520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grpSp>
        <p:nvGrpSpPr>
          <p:cNvPr id="84994" name="Group 29"/>
          <p:cNvGrpSpPr>
            <a:grpSpLocks/>
          </p:cNvGrpSpPr>
          <p:nvPr/>
        </p:nvGrpSpPr>
        <p:grpSpPr bwMode="auto">
          <a:xfrm>
            <a:off x="1588" y="5500688"/>
            <a:ext cx="9170987" cy="1357312"/>
            <a:chOff x="1497" y="5500319"/>
            <a:chExt cx="9170984" cy="1357681"/>
          </a:xfrm>
        </p:grpSpPr>
        <p:sp>
          <p:nvSpPr>
            <p:cNvPr id="24" name="Rectangle 30"/>
            <p:cNvSpPr>
              <a:spLocks noChangeArrowheads="1"/>
            </p:cNvSpPr>
            <p:nvPr userDrawn="1"/>
          </p:nvSpPr>
          <p:spPr bwMode="auto">
            <a:xfrm>
              <a:off x="1497" y="5940320"/>
              <a:ext cx="9158377" cy="91768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p>
              <a:pPr algn="ctr" fontAlgn="auto">
                <a:spcBef>
                  <a:spcPts val="0"/>
                </a:spcBef>
                <a:spcAft>
                  <a:spcPts val="0"/>
                </a:spcAft>
                <a:defRPr/>
              </a:pPr>
              <a:endParaRPr lang="en-AU">
                <a:solidFill>
                  <a:schemeClr val="lt1"/>
                </a:solidFill>
                <a:latin typeface="+mn-lt"/>
              </a:endParaRPr>
            </a:p>
          </p:txBody>
        </p:sp>
        <p:grpSp>
          <p:nvGrpSpPr>
            <p:cNvPr id="84996" name="Group 31"/>
            <p:cNvGrpSpPr>
              <a:grpSpLocks/>
            </p:cNvGrpSpPr>
            <p:nvPr userDrawn="1"/>
          </p:nvGrpSpPr>
          <p:grpSpPr bwMode="auto">
            <a:xfrm>
              <a:off x="1497" y="5500319"/>
              <a:ext cx="9170984" cy="996231"/>
              <a:chOff x="1497" y="5500319"/>
              <a:chExt cx="9170984" cy="996231"/>
            </a:xfrm>
          </p:grpSpPr>
          <p:sp>
            <p:nvSpPr>
              <p:cNvPr id="42" name="Freeform 7"/>
              <p:cNvSpPr>
                <a:spLocks noEditPoints="1"/>
              </p:cNvSpPr>
              <p:nvPr userDrawn="1"/>
            </p:nvSpPr>
            <p:spPr bwMode="auto">
              <a:xfrm>
                <a:off x="1497" y="5563679"/>
                <a:ext cx="9170984" cy="932871"/>
              </a:xfrm>
              <a:custGeom>
                <a:avLst/>
                <a:gdLst>
                  <a:gd name="T0" fmla="*/ 2313 w 2880"/>
                  <a:gd name="T1" fmla="*/ 117 h 293"/>
                  <a:gd name="T2" fmla="*/ 0 w 2880"/>
                  <a:gd name="T3" fmla="*/ 117 h 293"/>
                  <a:gd name="T4" fmla="*/ 0 w 2880"/>
                  <a:gd name="T5" fmla="*/ 137 h 293"/>
                  <a:gd name="T6" fmla="*/ 2030 w 2880"/>
                  <a:gd name="T7" fmla="*/ 137 h 293"/>
                  <a:gd name="T8" fmla="*/ 2313 w 2880"/>
                  <a:gd name="T9" fmla="*/ 117 h 293"/>
                  <a:gd name="T10" fmla="*/ 2880 w 2880"/>
                  <a:gd name="T11" fmla="*/ 0 h 293"/>
                  <a:gd name="T12" fmla="*/ 2880 w 2880"/>
                  <a:gd name="T13" fmla="*/ 0 h 293"/>
                  <a:gd name="T14" fmla="*/ 2880 w 2880"/>
                  <a:gd name="T15" fmla="*/ 117 h 293"/>
                  <a:gd name="T16" fmla="*/ 2313 w 2880"/>
                  <a:gd name="T17" fmla="*/ 117 h 293"/>
                  <a:gd name="T18" fmla="*/ 2784 w 2880"/>
                  <a:gd name="T19" fmla="*/ 293 h 293"/>
                  <a:gd name="T20" fmla="*/ 2880 w 2880"/>
                  <a:gd name="T21" fmla="*/ 293 h 293"/>
                  <a:gd name="T22" fmla="*/ 2880 w 2880"/>
                  <a:gd name="T23" fmla="*/ 0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80"/>
                  <a:gd name="T37" fmla="*/ 0 h 293"/>
                  <a:gd name="T38" fmla="*/ 2880 w 2880"/>
                  <a:gd name="T39" fmla="*/ 293 h 2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007F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45" name="Freeform 8"/>
              <p:cNvSpPr>
                <a:spLocks noEditPoints="1"/>
              </p:cNvSpPr>
              <p:nvPr userDrawn="1"/>
            </p:nvSpPr>
            <p:spPr bwMode="auto">
              <a:xfrm>
                <a:off x="1497" y="5500319"/>
                <a:ext cx="9170984" cy="435093"/>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a:lstStyle/>
              <a:p>
                <a:pPr fontAlgn="auto">
                  <a:spcBef>
                    <a:spcPts val="0"/>
                  </a:spcBef>
                  <a:spcAft>
                    <a:spcPts val="0"/>
                  </a:spcAft>
                  <a:defRPr/>
                </a:pPr>
                <a:endParaRPr lang="en-AU">
                  <a:latin typeface="+mn-lt"/>
                </a:endParaRPr>
              </a:p>
            </p:txBody>
          </p:sp>
          <p:sp>
            <p:nvSpPr>
              <p:cNvPr id="46" name="Freeform 9"/>
              <p:cNvSpPr>
                <a:spLocks/>
              </p:cNvSpPr>
              <p:nvPr userDrawn="1"/>
            </p:nvSpPr>
            <p:spPr bwMode="auto">
              <a:xfrm>
                <a:off x="1497" y="5563836"/>
                <a:ext cx="7365998" cy="431917"/>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a:lstStyle/>
              <a:p>
                <a:pPr fontAlgn="auto">
                  <a:spcBef>
                    <a:spcPts val="0"/>
                  </a:spcBef>
                  <a:spcAft>
                    <a:spcPts val="0"/>
                  </a:spcAft>
                  <a:defRPr/>
                </a:pPr>
                <a:endParaRPr lang="en-AU">
                  <a:latin typeface="+mn-lt"/>
                </a:endParaRPr>
              </a:p>
            </p:txBody>
          </p:sp>
          <p:sp>
            <p:nvSpPr>
              <p:cNvPr id="47" name="Freeform 10"/>
              <p:cNvSpPr>
                <a:spLocks/>
              </p:cNvSpPr>
              <p:nvPr userDrawn="1"/>
            </p:nvSpPr>
            <p:spPr bwMode="auto">
              <a:xfrm>
                <a:off x="7367495" y="5563836"/>
                <a:ext cx="1804986" cy="868598"/>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a:lstStyle/>
              <a:p>
                <a:pPr fontAlgn="auto">
                  <a:spcBef>
                    <a:spcPts val="0"/>
                  </a:spcBef>
                  <a:spcAft>
                    <a:spcPts val="0"/>
                  </a:spcAft>
                  <a:defRPr/>
                </a:pPr>
                <a:endParaRPr lang="en-AU">
                  <a:latin typeface="+mn-lt"/>
                </a:endParaRPr>
              </a:p>
            </p:txBody>
          </p:sp>
        </p:grpSp>
        <p:pic>
          <p:nvPicPr>
            <p:cNvPr id="85001" name="Picture 7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69275" y="5675743"/>
              <a:ext cx="655638"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 name="Group 19"/>
            <p:cNvGrpSpPr/>
            <p:nvPr userDrawn="1"/>
          </p:nvGrpSpPr>
          <p:grpSpPr>
            <a:xfrm>
              <a:off x="360000" y="5807505"/>
              <a:ext cx="814388" cy="95250"/>
              <a:chOff x="3495675" y="5969000"/>
              <a:chExt cx="814388" cy="95250"/>
            </a:xfrm>
            <a:solidFill>
              <a:schemeClr val="accent1"/>
            </a:solidFill>
          </p:grpSpPr>
          <p:sp>
            <p:nvSpPr>
              <p:cNvPr id="28"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29"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30"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31" name="Oval 29"/>
              <p:cNvSpPr>
                <a:spLocks noChangeArrowheads="1"/>
              </p:cNvSpPr>
              <p:nvPr/>
            </p:nvSpPr>
            <p:spPr bwMode="auto">
              <a:xfrm>
                <a:off x="3819525" y="6042025"/>
                <a:ext cx="19050" cy="22225"/>
              </a:xfrm>
              <a:prstGeom prst="ellipse">
                <a:avLst/>
              </a:prstGeom>
              <a:grpFill/>
              <a:ln>
                <a:noFill/>
              </a:ln>
              <a:extLst/>
            </p:spPr>
            <p:txBody>
              <a:bodyPr/>
              <a:lstStyle/>
              <a:p>
                <a:pPr fontAlgn="auto">
                  <a:spcBef>
                    <a:spcPts val="0"/>
                  </a:spcBef>
                  <a:spcAft>
                    <a:spcPts val="0"/>
                  </a:spcAft>
                  <a:defRPr/>
                </a:pPr>
                <a:endParaRPr lang="en-AU">
                  <a:latin typeface="+mn-lt"/>
                </a:endParaRPr>
              </a:p>
            </p:txBody>
          </p:sp>
          <p:sp>
            <p:nvSpPr>
              <p:cNvPr id="32"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33"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fontAlgn="auto">
                  <a:spcBef>
                    <a:spcPts val="0"/>
                  </a:spcBef>
                  <a:spcAft>
                    <a:spcPts val="0"/>
                  </a:spcAft>
                  <a:defRPr/>
                </a:pPr>
                <a:endParaRPr lang="en-AU">
                  <a:latin typeface="+mn-lt"/>
                </a:endParaRPr>
              </a:p>
            </p:txBody>
          </p:sp>
          <p:sp>
            <p:nvSpPr>
              <p:cNvPr id="34"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fontAlgn="auto">
                  <a:spcBef>
                    <a:spcPts val="0"/>
                  </a:spcBef>
                  <a:spcAft>
                    <a:spcPts val="0"/>
                  </a:spcAft>
                  <a:defRPr/>
                </a:pPr>
                <a:endParaRPr lang="en-AU">
                  <a:latin typeface="+mn-lt"/>
                </a:endParaRPr>
              </a:p>
            </p:txBody>
          </p:sp>
          <p:sp>
            <p:nvSpPr>
              <p:cNvPr id="35"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37"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fontAlgn="auto">
                  <a:spcBef>
                    <a:spcPts val="0"/>
                  </a:spcBef>
                  <a:spcAft>
                    <a:spcPts val="0"/>
                  </a:spcAft>
                  <a:defRPr/>
                </a:pPr>
                <a:endParaRPr lang="en-AU">
                  <a:latin typeface="+mn-lt"/>
                </a:endParaRPr>
              </a:p>
            </p:txBody>
          </p:sp>
          <p:sp>
            <p:nvSpPr>
              <p:cNvPr id="39" name="Oval 35"/>
              <p:cNvSpPr>
                <a:spLocks noChangeArrowheads="1"/>
              </p:cNvSpPr>
              <p:nvPr/>
            </p:nvSpPr>
            <p:spPr bwMode="auto">
              <a:xfrm>
                <a:off x="4141788" y="6042025"/>
                <a:ext cx="19050" cy="22225"/>
              </a:xfrm>
              <a:prstGeom prst="ellipse">
                <a:avLst/>
              </a:prstGeom>
              <a:grpFill/>
              <a:ln>
                <a:noFill/>
              </a:ln>
              <a:extLst/>
            </p:spPr>
            <p:txBody>
              <a:bodyPr/>
              <a:lstStyle/>
              <a:p>
                <a:pPr fontAlgn="auto">
                  <a:spcBef>
                    <a:spcPts val="0"/>
                  </a:spcBef>
                  <a:spcAft>
                    <a:spcPts val="0"/>
                  </a:spcAft>
                  <a:defRPr/>
                </a:pPr>
                <a:endParaRPr lang="en-AU">
                  <a:latin typeface="+mn-lt"/>
                </a:endParaRPr>
              </a:p>
            </p:txBody>
          </p:sp>
          <p:sp>
            <p:nvSpPr>
              <p:cNvPr id="40"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fontAlgn="auto">
                  <a:spcBef>
                    <a:spcPts val="0"/>
                  </a:spcBef>
                  <a:spcAft>
                    <a:spcPts val="0"/>
                  </a:spcAft>
                  <a:defRPr/>
                </a:pPr>
                <a:endParaRPr lang="en-AU">
                  <a:latin typeface="+mn-lt"/>
                </a:endParaRPr>
              </a:p>
            </p:txBody>
          </p:sp>
          <p:sp>
            <p:nvSpPr>
              <p:cNvPr id="41"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fontAlgn="auto">
                  <a:spcBef>
                    <a:spcPts val="0"/>
                  </a:spcBef>
                  <a:spcAft>
                    <a:spcPts val="0"/>
                  </a:spcAft>
                  <a:defRPr/>
                </a:pPr>
                <a:endParaRPr lang="en-AU">
                  <a:latin typeface="+mn-lt"/>
                </a:endParaRPr>
              </a:p>
            </p:txBody>
          </p:sp>
        </p:grpSp>
      </p:grpSp>
      <p:sp>
        <p:nvSpPr>
          <p:cNvPr id="85003" name="Title Placeholder 1"/>
          <p:cNvSpPr>
            <a:spLocks noGrp="1"/>
          </p:cNvSpPr>
          <p:nvPr>
            <p:ph type="ctrTitle"/>
          </p:nvPr>
        </p:nvSpPr>
        <p:spPr>
          <a:xfrm>
            <a:off x="358775" y="3105150"/>
            <a:ext cx="8461375" cy="1096963"/>
          </a:xfrm>
        </p:spPr>
        <p:txBody>
          <a:bodyPr anchor="b"/>
          <a:lstStyle>
            <a:lvl1pPr>
              <a:defRPr sz="4400">
                <a:solidFill>
                  <a:schemeClr val="bg1"/>
                </a:solidFill>
              </a:defRPr>
            </a:lvl1pPr>
          </a:lstStyle>
          <a:p>
            <a:pPr lvl="0"/>
            <a:r>
              <a:rPr lang="en-AU" altLang="en-US" noProof="0" smtClean="0"/>
              <a:t>Click to edit Master title style</a:t>
            </a:r>
          </a:p>
        </p:txBody>
      </p:sp>
      <p:sp>
        <p:nvSpPr>
          <p:cNvPr id="85004" name="Text Placeholder 2"/>
          <p:cNvSpPr>
            <a:spLocks noGrp="1"/>
          </p:cNvSpPr>
          <p:nvPr>
            <p:ph type="subTitle" idx="1"/>
          </p:nvPr>
        </p:nvSpPr>
        <p:spPr>
          <a:xfrm>
            <a:off x="358775" y="4257675"/>
            <a:ext cx="8461375" cy="396875"/>
          </a:xfrm>
        </p:spPr>
        <p:txBody>
          <a:bodyPr/>
          <a:lstStyle>
            <a:lvl1pPr marL="0" indent="0">
              <a:buFont typeface="Arial" panose="020B0604020202020204" pitchFamily="34" charset="0"/>
              <a:buNone/>
              <a:defRPr sz="2200" b="1">
                <a:solidFill>
                  <a:schemeClr val="bg1"/>
                </a:solidFill>
              </a:defRPr>
            </a:lvl1pPr>
          </a:lstStyle>
          <a:p>
            <a:pPr lvl="0"/>
            <a:r>
              <a:rPr lang="en-AU" altLang="en-US" noProof="0" smtClean="0"/>
              <a:t>Click to edit Master subtitle style</a:t>
            </a:r>
          </a:p>
        </p:txBody>
      </p:sp>
      <p:sp>
        <p:nvSpPr>
          <p:cNvPr id="36" name="AutoShape 4"/>
          <p:cNvSpPr>
            <a:spLocks noChangeAspect="1" noChangeArrowheads="1" noTextEdit="1"/>
          </p:cNvSpPr>
          <p:nvPr/>
        </p:nvSpPr>
        <p:spPr bwMode="auto">
          <a:xfrm>
            <a:off x="3175" y="3325813"/>
            <a:ext cx="9161463" cy="801687"/>
          </a:xfrm>
          <a:prstGeom prst="rect">
            <a:avLst/>
          </a:prstGeom>
          <a:noFill/>
          <a:ln>
            <a:noFill/>
          </a:ln>
          <a:extLst/>
        </p:spPr>
        <p:txBody>
          <a:bodyPr/>
          <a:lstStyle/>
          <a:p>
            <a:pPr fontAlgn="auto">
              <a:spcBef>
                <a:spcPts val="0"/>
              </a:spcBef>
              <a:spcAft>
                <a:spcPts val="0"/>
              </a:spcAft>
              <a:defRPr/>
            </a:pPr>
            <a:endParaRPr lang="en-AU">
              <a:latin typeface="+mn-lt"/>
            </a:endParaRPr>
          </a:p>
        </p:txBody>
      </p:sp>
      <p:sp>
        <p:nvSpPr>
          <p:cNvPr id="43" name="AutoShape 81"/>
          <p:cNvSpPr>
            <a:spLocks noChangeAspect="1" noChangeArrowheads="1" noTextEdit="1"/>
          </p:cNvSpPr>
          <p:nvPr/>
        </p:nvSpPr>
        <p:spPr bwMode="auto">
          <a:xfrm>
            <a:off x="1588" y="3321050"/>
            <a:ext cx="9169400" cy="849313"/>
          </a:xfrm>
          <a:prstGeom prst="rect">
            <a:avLst/>
          </a:prstGeom>
          <a:noFill/>
          <a:ln w="9525">
            <a:noFill/>
            <a:miter lim="800000"/>
            <a:headEnd/>
            <a:tailEnd/>
          </a:ln>
        </p:spPr>
        <p:txBody>
          <a:bodyPr/>
          <a:lstStyle/>
          <a:p>
            <a:pPr fontAlgn="auto">
              <a:spcBef>
                <a:spcPts val="0"/>
              </a:spcBef>
              <a:spcAft>
                <a:spcPts val="0"/>
              </a:spcAft>
              <a:defRPr/>
            </a:pPr>
            <a:endParaRPr lang="en-US">
              <a:latin typeface="+mn-lt"/>
            </a:endParaRPr>
          </a:p>
        </p:txBody>
      </p:sp>
      <p:grpSp>
        <p:nvGrpSpPr>
          <p:cNvPr id="85008" name="Group 66"/>
          <p:cNvGrpSpPr>
            <a:grpSpLocks/>
          </p:cNvGrpSpPr>
          <p:nvPr/>
        </p:nvGrpSpPr>
        <p:grpSpPr bwMode="auto">
          <a:xfrm>
            <a:off x="-26988" y="357188"/>
            <a:ext cx="9178926" cy="2571750"/>
            <a:chOff x="-17463" y="357188"/>
            <a:chExt cx="9186863" cy="2571750"/>
          </a:xfrm>
        </p:grpSpPr>
        <p:sp>
          <p:nvSpPr>
            <p:cNvPr id="48"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49"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50"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51"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52"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53"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54"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55"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56"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57"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58"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fontAlgn="auto">
                <a:spcBef>
                  <a:spcPts val="0"/>
                </a:spcBef>
                <a:spcAft>
                  <a:spcPts val="0"/>
                </a:spcAft>
                <a:defRPr/>
              </a:pPr>
              <a:endParaRPr lang="en-AU">
                <a:latin typeface="+mn-lt"/>
              </a:endParaRPr>
            </a:p>
          </p:txBody>
        </p:sp>
        <p:sp>
          <p:nvSpPr>
            <p:cNvPr id="59"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fontAlgn="auto">
                <a:spcBef>
                  <a:spcPts val="0"/>
                </a:spcBef>
                <a:spcAft>
                  <a:spcPts val="0"/>
                </a:spcAft>
                <a:defRPr/>
              </a:pPr>
              <a:endParaRPr lang="en-AU">
                <a:latin typeface="+mn-lt"/>
              </a:endParaRPr>
            </a:p>
          </p:txBody>
        </p:sp>
      </p:grpSp>
    </p:spTree>
  </p:cSld>
  <p:clrMapOvr>
    <a:masterClrMapping/>
  </p:clrMapOvr>
  <p:timing>
    <p:tnLst>
      <p:par>
        <p:cTn id="1" dur="indefinite" restart="never" nodeType="tmRoot"/>
      </p:par>
    </p:tnLst>
  </p:timing>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AU" altLang="en-US"/>
              <a:t>Presentation title  |  Presenter name</a:t>
            </a:r>
          </a:p>
        </p:txBody>
      </p:sp>
      <p:sp>
        <p:nvSpPr>
          <p:cNvPr id="5" name="Slide Number Placeholder 4"/>
          <p:cNvSpPr>
            <a:spLocks noGrp="1"/>
          </p:cNvSpPr>
          <p:nvPr>
            <p:ph type="sldNum" sz="quarter" idx="11"/>
          </p:nvPr>
        </p:nvSpPr>
        <p:spPr/>
        <p:txBody>
          <a:bodyPr/>
          <a:lstStyle>
            <a:lvl1pPr>
              <a:defRPr/>
            </a:lvl1pPr>
          </a:lstStyle>
          <a:p>
            <a:fld id="{30A87717-9E5F-4EAE-A7F9-E72DE84F6C6B}" type="slidenum">
              <a:rPr lang="en-AU" altLang="en-US"/>
              <a:pPr/>
              <a:t>‹#›</a:t>
            </a:fld>
            <a:r>
              <a:rPr lang="en-AU" altLang="en-US"/>
              <a:t>  |</a:t>
            </a:r>
          </a:p>
        </p:txBody>
      </p:sp>
    </p:spTree>
    <p:extLst>
      <p:ext uri="{BB962C8B-B14F-4D97-AF65-F5344CB8AC3E}">
        <p14:creationId xmlns:p14="http://schemas.microsoft.com/office/powerpoint/2010/main" val="24165459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AU" altLang="en-US"/>
              <a:t>Presentation title  |  Presenter name</a:t>
            </a:r>
          </a:p>
        </p:txBody>
      </p:sp>
      <p:sp>
        <p:nvSpPr>
          <p:cNvPr id="5" name="Slide Number Placeholder 4"/>
          <p:cNvSpPr>
            <a:spLocks noGrp="1"/>
          </p:cNvSpPr>
          <p:nvPr>
            <p:ph type="sldNum" sz="quarter" idx="11"/>
          </p:nvPr>
        </p:nvSpPr>
        <p:spPr/>
        <p:txBody>
          <a:bodyPr/>
          <a:lstStyle>
            <a:lvl1pPr>
              <a:defRPr/>
            </a:lvl1pPr>
          </a:lstStyle>
          <a:p>
            <a:fld id="{B657F967-FB67-40E6-896E-1CAE2B2C6312}" type="slidenum">
              <a:rPr lang="en-AU" altLang="en-US"/>
              <a:pPr/>
              <a:t>‹#›</a:t>
            </a:fld>
            <a:r>
              <a:rPr lang="en-AU" altLang="en-US"/>
              <a:t>  |</a:t>
            </a:r>
          </a:p>
        </p:txBody>
      </p:sp>
    </p:spTree>
    <p:extLst>
      <p:ext uri="{BB962C8B-B14F-4D97-AF65-F5344CB8AC3E}">
        <p14:creationId xmlns:p14="http://schemas.microsoft.com/office/powerpoint/2010/main" val="11729532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58775" y="1268413"/>
            <a:ext cx="4154488"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65663" y="1268413"/>
            <a:ext cx="4154487" cy="45735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lvl1pPr>
          </a:lstStyle>
          <a:p>
            <a:r>
              <a:rPr lang="en-AU" altLang="en-US"/>
              <a:t>Presentation title  |  Presenter name</a:t>
            </a:r>
          </a:p>
        </p:txBody>
      </p:sp>
      <p:sp>
        <p:nvSpPr>
          <p:cNvPr id="6" name="Slide Number Placeholder 5"/>
          <p:cNvSpPr>
            <a:spLocks noGrp="1"/>
          </p:cNvSpPr>
          <p:nvPr>
            <p:ph type="sldNum" sz="quarter" idx="11"/>
          </p:nvPr>
        </p:nvSpPr>
        <p:spPr/>
        <p:txBody>
          <a:bodyPr/>
          <a:lstStyle>
            <a:lvl1pPr>
              <a:defRPr/>
            </a:lvl1pPr>
          </a:lstStyle>
          <a:p>
            <a:fld id="{32231D6A-F22E-4251-9D27-5A201BA5AF4F}" type="slidenum">
              <a:rPr lang="en-AU" altLang="en-US"/>
              <a:pPr/>
              <a:t>‹#›</a:t>
            </a:fld>
            <a:r>
              <a:rPr lang="en-AU" altLang="en-US"/>
              <a:t>  |</a:t>
            </a:r>
          </a:p>
        </p:txBody>
      </p:sp>
    </p:spTree>
    <p:extLst>
      <p:ext uri="{BB962C8B-B14F-4D97-AF65-F5344CB8AC3E}">
        <p14:creationId xmlns:p14="http://schemas.microsoft.com/office/powerpoint/2010/main" val="6194299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Footer Placeholder 6"/>
          <p:cNvSpPr>
            <a:spLocks noGrp="1"/>
          </p:cNvSpPr>
          <p:nvPr>
            <p:ph type="ftr" sz="quarter" idx="10"/>
          </p:nvPr>
        </p:nvSpPr>
        <p:spPr/>
        <p:txBody>
          <a:bodyPr/>
          <a:lstStyle>
            <a:lvl1pPr>
              <a:defRPr/>
            </a:lvl1pPr>
          </a:lstStyle>
          <a:p>
            <a:r>
              <a:rPr lang="en-AU" altLang="en-US"/>
              <a:t>Presentation title  |  Presenter name</a:t>
            </a:r>
          </a:p>
        </p:txBody>
      </p:sp>
      <p:sp>
        <p:nvSpPr>
          <p:cNvPr id="8" name="Slide Number Placeholder 7"/>
          <p:cNvSpPr>
            <a:spLocks noGrp="1"/>
          </p:cNvSpPr>
          <p:nvPr>
            <p:ph type="sldNum" sz="quarter" idx="11"/>
          </p:nvPr>
        </p:nvSpPr>
        <p:spPr/>
        <p:txBody>
          <a:bodyPr/>
          <a:lstStyle>
            <a:lvl1pPr>
              <a:defRPr/>
            </a:lvl1pPr>
          </a:lstStyle>
          <a:p>
            <a:fld id="{3603C94C-2135-4801-95DD-A1397056D51D}" type="slidenum">
              <a:rPr lang="en-AU" altLang="en-US"/>
              <a:pPr/>
              <a:t>‹#›</a:t>
            </a:fld>
            <a:r>
              <a:rPr lang="en-AU" altLang="en-US"/>
              <a:t>  |</a:t>
            </a:r>
          </a:p>
        </p:txBody>
      </p:sp>
    </p:spTree>
    <p:extLst>
      <p:ext uri="{BB962C8B-B14F-4D97-AF65-F5344CB8AC3E}">
        <p14:creationId xmlns:p14="http://schemas.microsoft.com/office/powerpoint/2010/main" val="2447294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6" name="Text Placeholder 7"/>
          <p:cNvSpPr>
            <a:spLocks noGrp="1"/>
          </p:cNvSpPr>
          <p:nvPr>
            <p:ph type="body" sz="quarter" idx="13"/>
          </p:nvPr>
        </p:nvSpPr>
        <p:spPr>
          <a:xfrm>
            <a:off x="360363" y="270000"/>
            <a:ext cx="8460000" cy="853200"/>
          </a:xfrm>
        </p:spPr>
        <p:txBody>
          <a:bodyPr>
            <a:normAutofit/>
          </a:bodyPr>
          <a:lstStyle>
            <a:lvl1pPr marL="0" indent="0">
              <a:lnSpc>
                <a:spcPct val="100000"/>
              </a:lnSpc>
              <a:spcBef>
                <a:spcPts val="0"/>
              </a:spcBef>
              <a:spcAft>
                <a:spcPts val="300"/>
              </a:spcAft>
              <a:buNone/>
              <a:defRPr sz="3200" b="1">
                <a:solidFill>
                  <a:schemeClr val="accent2"/>
                </a:solidFill>
              </a:defRPr>
            </a:lvl1pPr>
            <a:lvl2pPr marL="0" indent="0">
              <a:lnSpc>
                <a:spcPct val="80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smtClean="0"/>
              <a:t>Click to edit Master text styles</a:t>
            </a:r>
          </a:p>
          <a:p>
            <a:pPr lvl="1"/>
            <a:r>
              <a:rPr lang="en-US" smtClean="0"/>
              <a:t>Second level</a:t>
            </a:r>
          </a:p>
        </p:txBody>
      </p:sp>
      <p:sp>
        <p:nvSpPr>
          <p:cNvPr id="4" name="Footer Placeholder 4"/>
          <p:cNvSpPr>
            <a:spLocks noGrp="1"/>
          </p:cNvSpPr>
          <p:nvPr>
            <p:ph type="ftr" sz="quarter" idx="14"/>
          </p:nvPr>
        </p:nvSpPr>
        <p:spPr/>
        <p:txBody>
          <a:bodyPr/>
          <a:lstStyle>
            <a:lvl1pPr>
              <a:defRPr/>
            </a:lvl1pPr>
          </a:lstStyle>
          <a:p>
            <a:r>
              <a:rPr lang="en-AU" altLang="en-US"/>
              <a:t>Presentation title  |  Presenter name</a:t>
            </a:r>
          </a:p>
        </p:txBody>
      </p:sp>
      <p:sp>
        <p:nvSpPr>
          <p:cNvPr id="5" name="Slide Number Placeholder 17"/>
          <p:cNvSpPr>
            <a:spLocks noGrp="1"/>
          </p:cNvSpPr>
          <p:nvPr>
            <p:ph type="sldNum" sz="quarter" idx="15"/>
          </p:nvPr>
        </p:nvSpPr>
        <p:spPr/>
        <p:txBody>
          <a:bodyPr/>
          <a:lstStyle>
            <a:lvl1pPr>
              <a:defRPr/>
            </a:lvl1pPr>
          </a:lstStyle>
          <a:p>
            <a:fld id="{07CCFF67-2522-4706-B2A0-9565E014789A}" type="slidenum">
              <a:rPr lang="en-AU" altLang="en-US"/>
              <a:pPr/>
              <a:t>‹#›</a:t>
            </a:fld>
            <a:r>
              <a:rPr lang="en-AU" altLang="en-US"/>
              <a:t>  |</a:t>
            </a:r>
          </a:p>
        </p:txBody>
      </p:sp>
    </p:spTree>
    <p:extLst>
      <p:ext uri="{BB962C8B-B14F-4D97-AF65-F5344CB8AC3E}">
        <p14:creationId xmlns:p14="http://schemas.microsoft.com/office/powerpoint/2010/main" val="11858142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Footer Placeholder 2"/>
          <p:cNvSpPr>
            <a:spLocks noGrp="1"/>
          </p:cNvSpPr>
          <p:nvPr>
            <p:ph type="ftr" sz="quarter" idx="10"/>
          </p:nvPr>
        </p:nvSpPr>
        <p:spPr/>
        <p:txBody>
          <a:bodyPr/>
          <a:lstStyle>
            <a:lvl1pPr>
              <a:defRPr/>
            </a:lvl1pPr>
          </a:lstStyle>
          <a:p>
            <a:r>
              <a:rPr lang="en-AU" altLang="en-US"/>
              <a:t>Presentation title  |  Presenter name</a:t>
            </a:r>
          </a:p>
        </p:txBody>
      </p:sp>
      <p:sp>
        <p:nvSpPr>
          <p:cNvPr id="4" name="Slide Number Placeholder 3"/>
          <p:cNvSpPr>
            <a:spLocks noGrp="1"/>
          </p:cNvSpPr>
          <p:nvPr>
            <p:ph type="sldNum" sz="quarter" idx="11"/>
          </p:nvPr>
        </p:nvSpPr>
        <p:spPr/>
        <p:txBody>
          <a:bodyPr/>
          <a:lstStyle>
            <a:lvl1pPr>
              <a:defRPr/>
            </a:lvl1pPr>
          </a:lstStyle>
          <a:p>
            <a:fld id="{EC66F598-AC61-4AE2-8734-8F4202C6A506}" type="slidenum">
              <a:rPr lang="en-AU" altLang="en-US"/>
              <a:pPr/>
              <a:t>‹#›</a:t>
            </a:fld>
            <a:r>
              <a:rPr lang="en-AU" altLang="en-US"/>
              <a:t>  |</a:t>
            </a:r>
          </a:p>
        </p:txBody>
      </p:sp>
    </p:spTree>
    <p:extLst>
      <p:ext uri="{BB962C8B-B14F-4D97-AF65-F5344CB8AC3E}">
        <p14:creationId xmlns:p14="http://schemas.microsoft.com/office/powerpoint/2010/main" val="17879631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AU" altLang="en-US"/>
              <a:t>Presentation title  |  Presenter name</a:t>
            </a:r>
          </a:p>
        </p:txBody>
      </p:sp>
      <p:sp>
        <p:nvSpPr>
          <p:cNvPr id="3" name="Slide Number Placeholder 2"/>
          <p:cNvSpPr>
            <a:spLocks noGrp="1"/>
          </p:cNvSpPr>
          <p:nvPr>
            <p:ph type="sldNum" sz="quarter" idx="11"/>
          </p:nvPr>
        </p:nvSpPr>
        <p:spPr/>
        <p:txBody>
          <a:bodyPr/>
          <a:lstStyle>
            <a:lvl1pPr>
              <a:defRPr/>
            </a:lvl1pPr>
          </a:lstStyle>
          <a:p>
            <a:fld id="{55E5FC5C-4D22-4D8D-9173-977B2CC71FF4}" type="slidenum">
              <a:rPr lang="en-AU" altLang="en-US"/>
              <a:pPr/>
              <a:t>‹#›</a:t>
            </a:fld>
            <a:r>
              <a:rPr lang="en-AU" altLang="en-US"/>
              <a:t>  |</a:t>
            </a:r>
          </a:p>
        </p:txBody>
      </p:sp>
    </p:spTree>
    <p:extLst>
      <p:ext uri="{BB962C8B-B14F-4D97-AF65-F5344CB8AC3E}">
        <p14:creationId xmlns:p14="http://schemas.microsoft.com/office/powerpoint/2010/main" val="9176681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AU" altLang="en-US"/>
              <a:t>Presentation title  |  Presenter name</a:t>
            </a:r>
          </a:p>
        </p:txBody>
      </p:sp>
      <p:sp>
        <p:nvSpPr>
          <p:cNvPr id="6" name="Slide Number Placeholder 5"/>
          <p:cNvSpPr>
            <a:spLocks noGrp="1"/>
          </p:cNvSpPr>
          <p:nvPr>
            <p:ph type="sldNum" sz="quarter" idx="11"/>
          </p:nvPr>
        </p:nvSpPr>
        <p:spPr/>
        <p:txBody>
          <a:bodyPr/>
          <a:lstStyle>
            <a:lvl1pPr>
              <a:defRPr/>
            </a:lvl1pPr>
          </a:lstStyle>
          <a:p>
            <a:fld id="{A3CD92DE-B68C-477F-A5B8-F264AF7A2B38}" type="slidenum">
              <a:rPr lang="en-AU" altLang="en-US"/>
              <a:pPr/>
              <a:t>‹#›</a:t>
            </a:fld>
            <a:r>
              <a:rPr lang="en-AU" altLang="en-US"/>
              <a:t>  |</a:t>
            </a:r>
          </a:p>
        </p:txBody>
      </p:sp>
    </p:spTree>
    <p:extLst>
      <p:ext uri="{BB962C8B-B14F-4D97-AF65-F5344CB8AC3E}">
        <p14:creationId xmlns:p14="http://schemas.microsoft.com/office/powerpoint/2010/main" val="32401067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AU" altLang="en-US"/>
              <a:t>Presentation title  |  Presenter name</a:t>
            </a:r>
          </a:p>
        </p:txBody>
      </p:sp>
      <p:sp>
        <p:nvSpPr>
          <p:cNvPr id="6" name="Slide Number Placeholder 5"/>
          <p:cNvSpPr>
            <a:spLocks noGrp="1"/>
          </p:cNvSpPr>
          <p:nvPr>
            <p:ph type="sldNum" sz="quarter" idx="11"/>
          </p:nvPr>
        </p:nvSpPr>
        <p:spPr/>
        <p:txBody>
          <a:bodyPr/>
          <a:lstStyle>
            <a:lvl1pPr>
              <a:defRPr/>
            </a:lvl1pPr>
          </a:lstStyle>
          <a:p>
            <a:fld id="{7ED63E8F-4681-4F12-AAFD-9C4142FAFD93}" type="slidenum">
              <a:rPr lang="en-AU" altLang="en-US"/>
              <a:pPr/>
              <a:t>‹#›</a:t>
            </a:fld>
            <a:r>
              <a:rPr lang="en-AU" altLang="en-US"/>
              <a:t>  |</a:t>
            </a:r>
          </a:p>
        </p:txBody>
      </p:sp>
    </p:spTree>
    <p:extLst>
      <p:ext uri="{BB962C8B-B14F-4D97-AF65-F5344CB8AC3E}">
        <p14:creationId xmlns:p14="http://schemas.microsoft.com/office/powerpoint/2010/main" val="40123111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AU" altLang="en-US"/>
              <a:t>Presentation title  |  Presenter name</a:t>
            </a:r>
          </a:p>
        </p:txBody>
      </p:sp>
      <p:sp>
        <p:nvSpPr>
          <p:cNvPr id="5" name="Slide Number Placeholder 4"/>
          <p:cNvSpPr>
            <a:spLocks noGrp="1"/>
          </p:cNvSpPr>
          <p:nvPr>
            <p:ph type="sldNum" sz="quarter" idx="11"/>
          </p:nvPr>
        </p:nvSpPr>
        <p:spPr/>
        <p:txBody>
          <a:bodyPr/>
          <a:lstStyle>
            <a:lvl1pPr>
              <a:defRPr/>
            </a:lvl1pPr>
          </a:lstStyle>
          <a:p>
            <a:fld id="{543DDAB9-B2A3-4E08-A68C-9C3F38D61E1C}" type="slidenum">
              <a:rPr lang="en-AU" altLang="en-US"/>
              <a:pPr/>
              <a:t>‹#›</a:t>
            </a:fld>
            <a:r>
              <a:rPr lang="en-AU" altLang="en-US"/>
              <a:t>  |</a:t>
            </a:r>
          </a:p>
        </p:txBody>
      </p:sp>
    </p:spTree>
    <p:extLst>
      <p:ext uri="{BB962C8B-B14F-4D97-AF65-F5344CB8AC3E}">
        <p14:creationId xmlns:p14="http://schemas.microsoft.com/office/powerpoint/2010/main" val="6250223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74638"/>
            <a:ext cx="2114550" cy="5567362"/>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358775" y="274638"/>
            <a:ext cx="6194425" cy="5567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AU" altLang="en-US"/>
              <a:t>Presentation title  |  Presenter name</a:t>
            </a:r>
          </a:p>
        </p:txBody>
      </p:sp>
      <p:sp>
        <p:nvSpPr>
          <p:cNvPr id="5" name="Slide Number Placeholder 4"/>
          <p:cNvSpPr>
            <a:spLocks noGrp="1"/>
          </p:cNvSpPr>
          <p:nvPr>
            <p:ph type="sldNum" sz="quarter" idx="11"/>
          </p:nvPr>
        </p:nvSpPr>
        <p:spPr/>
        <p:txBody>
          <a:bodyPr/>
          <a:lstStyle>
            <a:lvl1pPr>
              <a:defRPr/>
            </a:lvl1pPr>
          </a:lstStyle>
          <a:p>
            <a:fld id="{F3578C84-E932-4A2A-ADEB-B0709867FCCF}" type="slidenum">
              <a:rPr lang="en-AU" altLang="en-US"/>
              <a:pPr/>
              <a:t>‹#›</a:t>
            </a:fld>
            <a:r>
              <a:rPr lang="en-AU" altLang="en-US"/>
              <a:t>  |</a:t>
            </a:r>
          </a:p>
        </p:txBody>
      </p:sp>
    </p:spTree>
    <p:extLst>
      <p:ext uri="{BB962C8B-B14F-4D97-AF65-F5344CB8AC3E}">
        <p14:creationId xmlns:p14="http://schemas.microsoft.com/office/powerpoint/2010/main" val="3001165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58775"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Content Placeholder 3"/>
          <p:cNvSpPr>
            <a:spLocks noGrp="1"/>
          </p:cNvSpPr>
          <p:nvPr>
            <p:ph sz="half" idx="2"/>
          </p:nvPr>
        </p:nvSpPr>
        <p:spPr>
          <a:xfrm>
            <a:off x="4781550"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0"/>
          </p:nvPr>
        </p:nvSpPr>
        <p:spPr/>
        <p:txBody>
          <a:bodyPr/>
          <a:lstStyle>
            <a:lvl1pPr>
              <a:defRPr/>
            </a:lvl1pPr>
          </a:lstStyle>
          <a:p>
            <a:r>
              <a:rPr lang="en-AU" altLang="en-US"/>
              <a:t>Presentation title  |  Presenter name</a:t>
            </a:r>
          </a:p>
        </p:txBody>
      </p:sp>
      <p:sp>
        <p:nvSpPr>
          <p:cNvPr id="6" name="Slide Number Placeholder 17"/>
          <p:cNvSpPr>
            <a:spLocks noGrp="1"/>
          </p:cNvSpPr>
          <p:nvPr>
            <p:ph type="sldNum" sz="quarter" idx="11"/>
          </p:nvPr>
        </p:nvSpPr>
        <p:spPr/>
        <p:txBody>
          <a:bodyPr/>
          <a:lstStyle>
            <a:lvl1pPr>
              <a:defRPr/>
            </a:lvl1pPr>
          </a:lstStyle>
          <a:p>
            <a:fld id="{36741AC1-5A1B-4D7B-844F-C3F17D2D8290}" type="slidenum">
              <a:rPr lang="en-AU" altLang="en-US"/>
              <a:pPr/>
              <a:t>‹#›</a:t>
            </a:fld>
            <a:r>
              <a:rPr lang="en-AU" altLang="en-US"/>
              <a:t>  |</a:t>
            </a:r>
          </a:p>
        </p:txBody>
      </p:sp>
    </p:spTree>
    <p:extLst>
      <p:ext uri="{BB962C8B-B14F-4D97-AF65-F5344CB8AC3E}">
        <p14:creationId xmlns:p14="http://schemas.microsoft.com/office/powerpoint/2010/main" val="3767473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Footer Placeholder 4"/>
          <p:cNvSpPr>
            <a:spLocks noGrp="1"/>
          </p:cNvSpPr>
          <p:nvPr>
            <p:ph type="ftr" sz="quarter" idx="10"/>
          </p:nvPr>
        </p:nvSpPr>
        <p:spPr/>
        <p:txBody>
          <a:bodyPr/>
          <a:lstStyle>
            <a:lvl1pPr>
              <a:defRPr/>
            </a:lvl1pPr>
          </a:lstStyle>
          <a:p>
            <a:r>
              <a:rPr lang="en-AU" altLang="en-US"/>
              <a:t>Presentation title  |  Presenter name</a:t>
            </a:r>
          </a:p>
        </p:txBody>
      </p:sp>
      <p:sp>
        <p:nvSpPr>
          <p:cNvPr id="4" name="Slide Number Placeholder 17"/>
          <p:cNvSpPr>
            <a:spLocks noGrp="1"/>
          </p:cNvSpPr>
          <p:nvPr>
            <p:ph type="sldNum" sz="quarter" idx="11"/>
          </p:nvPr>
        </p:nvSpPr>
        <p:spPr/>
        <p:txBody>
          <a:bodyPr/>
          <a:lstStyle>
            <a:lvl1pPr>
              <a:defRPr/>
            </a:lvl1pPr>
          </a:lstStyle>
          <a:p>
            <a:fld id="{53E49096-B2E5-4786-8979-0ED8D80D1DC2}" type="slidenum">
              <a:rPr lang="en-AU" altLang="en-US"/>
              <a:pPr/>
              <a:t>‹#›</a:t>
            </a:fld>
            <a:r>
              <a:rPr lang="en-AU" altLang="en-US"/>
              <a:t>  |</a:t>
            </a:r>
          </a:p>
        </p:txBody>
      </p:sp>
    </p:spTree>
    <p:extLst>
      <p:ext uri="{BB962C8B-B14F-4D97-AF65-F5344CB8AC3E}">
        <p14:creationId xmlns:p14="http://schemas.microsoft.com/office/powerpoint/2010/main" val="2828981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r>
              <a:rPr lang="en-AU" altLang="en-US"/>
              <a:t>Presentation title  |  Presenter name</a:t>
            </a:r>
          </a:p>
        </p:txBody>
      </p:sp>
      <p:sp>
        <p:nvSpPr>
          <p:cNvPr id="3" name="Slide Number Placeholder 17"/>
          <p:cNvSpPr>
            <a:spLocks noGrp="1"/>
          </p:cNvSpPr>
          <p:nvPr>
            <p:ph type="sldNum" sz="quarter" idx="11"/>
          </p:nvPr>
        </p:nvSpPr>
        <p:spPr/>
        <p:txBody>
          <a:bodyPr/>
          <a:lstStyle>
            <a:lvl1pPr>
              <a:defRPr/>
            </a:lvl1pPr>
          </a:lstStyle>
          <a:p>
            <a:fld id="{B77E00A5-D67E-4EC7-8C35-2923F7678EB9}" type="slidenum">
              <a:rPr lang="en-AU" altLang="en-US"/>
              <a:pPr/>
              <a:t>‹#›</a:t>
            </a:fld>
            <a:r>
              <a:rPr lang="en-AU" altLang="en-US"/>
              <a:t>  |</a:t>
            </a:r>
          </a:p>
        </p:txBody>
      </p:sp>
    </p:spTree>
    <p:extLst>
      <p:ext uri="{BB962C8B-B14F-4D97-AF65-F5344CB8AC3E}">
        <p14:creationId xmlns:p14="http://schemas.microsoft.com/office/powerpoint/2010/main" val="2667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tem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5" name="Content Placeholder 2"/>
          <p:cNvSpPr>
            <a:spLocks noGrp="1"/>
          </p:cNvSpPr>
          <p:nvPr>
            <p:ph idx="1"/>
          </p:nvPr>
        </p:nvSpPr>
        <p:spPr>
          <a:xfrm>
            <a:off x="360000" y="1276350"/>
            <a:ext cx="8460000" cy="4559300"/>
          </a:xfrm>
        </p:spPr>
        <p:txBody>
          <a:bodyPr/>
          <a:lstStyle>
            <a:lvl1pPr>
              <a:lnSpc>
                <a:spcPct val="85000"/>
              </a:lnSpc>
              <a:spcAft>
                <a:spcPts val="0"/>
              </a:spcAft>
              <a:buFontTx/>
              <a:buNone/>
              <a:defRPr sz="4000" b="1">
                <a:solidFill>
                  <a:schemeClr val="accent1">
                    <a:lumMod val="75000"/>
                  </a:schemeClr>
                </a:solidFill>
              </a:defRPr>
            </a:lvl1pPr>
            <a:lvl2pPr marL="0" indent="0">
              <a:lnSpc>
                <a:spcPct val="85000"/>
              </a:lnSpc>
              <a:spcAft>
                <a:spcPts val="0"/>
              </a:spcAft>
              <a:buNone/>
              <a:defRPr sz="4000" b="1">
                <a:solidFill>
                  <a:schemeClr val="accent2"/>
                </a:solidFill>
              </a:defRPr>
            </a:lvl2pPr>
            <a:lvl3pPr marL="0" indent="0">
              <a:spcBef>
                <a:spcPts val="2200"/>
              </a:spcBef>
              <a:buNone/>
              <a:defRPr b="1">
                <a:solidFill>
                  <a:srgbClr val="00313C"/>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4" name="Footer Placeholder 4"/>
          <p:cNvSpPr>
            <a:spLocks noGrp="1"/>
          </p:cNvSpPr>
          <p:nvPr>
            <p:ph type="ftr" sz="quarter" idx="10"/>
          </p:nvPr>
        </p:nvSpPr>
        <p:spPr/>
        <p:txBody>
          <a:bodyPr/>
          <a:lstStyle>
            <a:lvl1pPr>
              <a:defRPr/>
            </a:lvl1pPr>
          </a:lstStyle>
          <a:p>
            <a:r>
              <a:rPr lang="en-AU" altLang="en-US"/>
              <a:t>Presentation title  |  Presenter name</a:t>
            </a:r>
          </a:p>
        </p:txBody>
      </p:sp>
      <p:sp>
        <p:nvSpPr>
          <p:cNvPr id="6" name="Slide Number Placeholder 17"/>
          <p:cNvSpPr>
            <a:spLocks noGrp="1"/>
          </p:cNvSpPr>
          <p:nvPr>
            <p:ph type="sldNum" sz="quarter" idx="11"/>
          </p:nvPr>
        </p:nvSpPr>
        <p:spPr/>
        <p:txBody>
          <a:bodyPr/>
          <a:lstStyle>
            <a:lvl1pPr>
              <a:defRPr/>
            </a:lvl1pPr>
          </a:lstStyle>
          <a:p>
            <a:fld id="{2BE883ED-59C2-405A-BC8D-7286F72625E8}" type="slidenum">
              <a:rPr lang="en-AU" altLang="en-US"/>
              <a:pPr/>
              <a:t>‹#›</a:t>
            </a:fld>
            <a:r>
              <a:rPr lang="en-AU" altLang="en-US"/>
              <a:t>  |</a:t>
            </a:r>
          </a:p>
        </p:txBody>
      </p:sp>
    </p:spTree>
    <p:extLst>
      <p:ext uri="{BB962C8B-B14F-4D97-AF65-F5344CB8AC3E}">
        <p14:creationId xmlns:p14="http://schemas.microsoft.com/office/powerpoint/2010/main" val="3585518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 name="Group 30"/>
          <p:cNvGrpSpPr>
            <a:grpSpLocks/>
          </p:cNvGrpSpPr>
          <p:nvPr/>
        </p:nvGrpSpPr>
        <p:grpSpPr bwMode="auto">
          <a:xfrm>
            <a:off x="-7938" y="6056313"/>
            <a:ext cx="9161463" cy="801687"/>
            <a:chOff x="-7938" y="6056313"/>
            <a:chExt cx="9161463" cy="801687"/>
          </a:xfrm>
        </p:grpSpPr>
        <p:sp>
          <p:nvSpPr>
            <p:cNvPr id="4"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fontAlgn="auto">
                <a:spcBef>
                  <a:spcPts val="0"/>
                </a:spcBef>
                <a:spcAft>
                  <a:spcPts val="0"/>
                </a:spcAft>
                <a:defRPr/>
              </a:pPr>
              <a:endParaRPr lang="en-AU">
                <a:latin typeface="+mn-lt"/>
              </a:endParaRPr>
            </a:p>
          </p:txBody>
        </p:sp>
        <p:grpSp>
          <p:nvGrpSpPr>
            <p:cNvPr id="5" name="Group 1"/>
            <p:cNvGrpSpPr>
              <a:grpSpLocks/>
            </p:cNvGrpSpPr>
            <p:nvPr userDrawn="1"/>
          </p:nvGrpSpPr>
          <p:grpSpPr bwMode="auto">
            <a:xfrm>
              <a:off x="1588" y="6065838"/>
              <a:ext cx="9142412" cy="690562"/>
              <a:chOff x="1495" y="6065893"/>
              <a:chExt cx="9143026" cy="690563"/>
            </a:xfrm>
          </p:grpSpPr>
          <p:sp>
            <p:nvSpPr>
              <p:cNvPr id="7" name="Freeform 8"/>
              <p:cNvSpPr>
                <a:spLocks noEditPoints="1"/>
              </p:cNvSpPr>
              <p:nvPr userDrawn="1"/>
            </p:nvSpPr>
            <p:spPr bwMode="auto">
              <a:xfrm>
                <a:off x="1495" y="6065893"/>
                <a:ext cx="9143026" cy="690563"/>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chemeClr val="accent2">
                  <a:lumMod val="75000"/>
                </a:schemeClr>
              </a:solidFill>
              <a:ln>
                <a:noFill/>
              </a:ln>
            </p:spPr>
            <p:txBody>
              <a:bodyPr/>
              <a:lstStyle/>
              <a:p>
                <a:pPr fontAlgn="auto">
                  <a:spcBef>
                    <a:spcPts val="0"/>
                  </a:spcBef>
                  <a:spcAft>
                    <a:spcPts val="0"/>
                  </a:spcAft>
                  <a:defRPr/>
                </a:pPr>
                <a:endParaRPr lang="en-AU">
                  <a:latin typeface="+mn-lt"/>
                </a:endParaRPr>
              </a:p>
            </p:txBody>
          </p:sp>
          <p:sp>
            <p:nvSpPr>
              <p:cNvPr id="8" name="Freeform 9"/>
              <p:cNvSpPr>
                <a:spLocks noEditPoints="1"/>
              </p:cNvSpPr>
              <p:nvPr userDrawn="1"/>
            </p:nvSpPr>
            <p:spPr bwMode="auto">
              <a:xfrm>
                <a:off x="1495" y="6367518"/>
                <a:ext cx="9143026" cy="388938"/>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fontAlgn="auto">
                  <a:spcBef>
                    <a:spcPts val="0"/>
                  </a:spcBef>
                  <a:spcAft>
                    <a:spcPts val="0"/>
                  </a:spcAft>
                  <a:defRPr/>
                </a:pPr>
                <a:endParaRPr lang="en-AU">
                  <a:latin typeface="+mn-lt"/>
                </a:endParaRPr>
              </a:p>
            </p:txBody>
          </p:sp>
          <p:sp>
            <p:nvSpPr>
              <p:cNvPr id="9" name="Freeform 10"/>
              <p:cNvSpPr>
                <a:spLocks/>
              </p:cNvSpPr>
              <p:nvPr userDrawn="1"/>
            </p:nvSpPr>
            <p:spPr bwMode="auto">
              <a:xfrm>
                <a:off x="1495" y="6110343"/>
                <a:ext cx="789199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fontAlgn="auto">
                  <a:spcBef>
                    <a:spcPts val="0"/>
                  </a:spcBef>
                  <a:spcAft>
                    <a:spcPts val="0"/>
                  </a:spcAft>
                  <a:defRPr/>
                </a:pPr>
                <a:endParaRPr lang="en-AU">
                  <a:latin typeface="+mn-lt"/>
                </a:endParaRPr>
              </a:p>
            </p:txBody>
          </p:sp>
          <p:sp>
            <p:nvSpPr>
              <p:cNvPr id="10" name="Freeform 11"/>
              <p:cNvSpPr>
                <a:spLocks/>
              </p:cNvSpPr>
              <p:nvPr userDrawn="1"/>
            </p:nvSpPr>
            <p:spPr bwMode="auto">
              <a:xfrm>
                <a:off x="7893487" y="6110343"/>
                <a:ext cx="1251034" cy="601663"/>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chemeClr val="bg1"/>
              </a:solidFill>
              <a:ln>
                <a:noFill/>
              </a:ln>
              <a:extLst/>
            </p:spPr>
            <p:txBody>
              <a:bodyPr/>
              <a:lstStyle/>
              <a:p>
                <a:pPr fontAlgn="auto">
                  <a:spcBef>
                    <a:spcPts val="0"/>
                  </a:spcBef>
                  <a:spcAft>
                    <a:spcPts val="0"/>
                  </a:spcAft>
                  <a:defRPr/>
                </a:pPr>
                <a:endParaRPr lang="en-AU">
                  <a:latin typeface="+mn-lt"/>
                </a:endParaRPr>
              </a:p>
            </p:txBody>
          </p:sp>
        </p:grpSp>
        <p:pic>
          <p:nvPicPr>
            <p:cNvPr id="6" name="Picture 7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59788" y="6191250"/>
              <a:ext cx="4540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 name="Text Placeholder 8"/>
          <p:cNvSpPr>
            <a:spLocks noGrp="1"/>
          </p:cNvSpPr>
          <p:nvPr>
            <p:ph type="body" sz="quarter" idx="10"/>
          </p:nvPr>
        </p:nvSpPr>
        <p:spPr>
          <a:xfrm>
            <a:off x="360000" y="1276350"/>
            <a:ext cx="7477125" cy="4559301"/>
          </a:xfrm>
        </p:spPr>
        <p:txBody>
          <a:bodyPr/>
          <a:lstStyle>
            <a:lvl1pPr>
              <a:spcAft>
                <a:spcPts val="0"/>
              </a:spcAft>
              <a:buFontTx/>
              <a:buNone/>
              <a:defRPr sz="4400" b="1">
                <a:solidFill>
                  <a:schemeClr val="accent1"/>
                </a:solidFill>
              </a:defRPr>
            </a:lvl1pPr>
            <a:lvl2pPr marL="0" indent="0">
              <a:lnSpc>
                <a:spcPct val="75000"/>
              </a:lnSpc>
              <a:spcAft>
                <a:spcPts val="850"/>
              </a:spcAft>
              <a:buNone/>
              <a:defRPr sz="4400" b="1">
                <a:solidFill>
                  <a:schemeClr val="bg1"/>
                </a:solidFill>
              </a:defRPr>
            </a:lvl2pPr>
            <a:lvl3pPr marL="0" indent="0">
              <a:buNone/>
              <a:defRPr sz="2200" b="1">
                <a:solidFill>
                  <a:srgbClr val="FFFFFF"/>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1" name="Footer Placeholder 3"/>
          <p:cNvSpPr>
            <a:spLocks noGrp="1"/>
          </p:cNvSpPr>
          <p:nvPr>
            <p:ph type="ftr" sz="quarter" idx="11"/>
          </p:nvPr>
        </p:nvSpPr>
        <p:spPr/>
        <p:txBody>
          <a:bodyPr/>
          <a:lstStyle>
            <a:lvl1pPr>
              <a:defRPr/>
            </a:lvl1pPr>
          </a:lstStyle>
          <a:p>
            <a:r>
              <a:rPr lang="en-AU" altLang="en-US"/>
              <a:t>Presentation title  |  Presenter name</a:t>
            </a:r>
          </a:p>
        </p:txBody>
      </p:sp>
      <p:sp>
        <p:nvSpPr>
          <p:cNvPr id="12" name="Slide Number Placeholder 17"/>
          <p:cNvSpPr>
            <a:spLocks noGrp="1"/>
          </p:cNvSpPr>
          <p:nvPr>
            <p:ph type="sldNum" sz="quarter" idx="12"/>
          </p:nvPr>
        </p:nvSpPr>
        <p:spPr/>
        <p:txBody>
          <a:bodyPr/>
          <a:lstStyle>
            <a:lvl1pPr>
              <a:defRPr/>
            </a:lvl1pPr>
          </a:lstStyle>
          <a:p>
            <a:fld id="{DEF4D87F-ADF7-4E59-AD6D-27D1B856A736}" type="slidenum">
              <a:rPr lang="en-AU" altLang="en-US"/>
              <a:pPr/>
              <a:t>‹#›</a:t>
            </a:fld>
            <a:r>
              <a:rPr lang="en-AU" altLang="en-US"/>
              <a:t>  |</a:t>
            </a:r>
          </a:p>
        </p:txBody>
      </p:sp>
    </p:spTree>
    <p:extLst>
      <p:ext uri="{BB962C8B-B14F-4D97-AF65-F5344CB8AC3E}">
        <p14:creationId xmlns:p14="http://schemas.microsoft.com/office/powerpoint/2010/main" val="2029945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emf"/><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22" name="Group 6"/>
          <p:cNvGrpSpPr>
            <a:grpSpLocks/>
          </p:cNvGrpSpPr>
          <p:nvPr/>
        </p:nvGrpSpPr>
        <p:grpSpPr bwMode="auto">
          <a:xfrm>
            <a:off x="-9525" y="6051550"/>
            <a:ext cx="9169400" cy="849313"/>
            <a:chOff x="-9525" y="6051550"/>
            <a:chExt cx="9169400" cy="849313"/>
          </a:xfrm>
        </p:grpSpPr>
        <p:sp>
          <p:nvSpPr>
            <p:cNvPr id="8"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fontAlgn="auto">
                <a:spcBef>
                  <a:spcPts val="0"/>
                </a:spcBef>
                <a:spcAft>
                  <a:spcPts val="0"/>
                </a:spcAft>
                <a:defRPr/>
              </a:pPr>
              <a:endParaRPr lang="en-AU">
                <a:latin typeface="+mn-lt"/>
              </a:endParaRPr>
            </a:p>
          </p:txBody>
        </p:sp>
        <p:sp>
          <p:nvSpPr>
            <p:cNvPr id="9" name="Rectangle 6"/>
            <p:cNvSpPr>
              <a:spLocks noChangeArrowheads="1"/>
            </p:cNvSpPr>
            <p:nvPr userDrawn="1"/>
          </p:nvSpPr>
          <p:spPr bwMode="auto">
            <a:xfrm>
              <a:off x="1588" y="6367463"/>
              <a:ext cx="9142412" cy="490537"/>
            </a:xfrm>
            <a:prstGeom prst="rect">
              <a:avLst/>
            </a:prstGeom>
            <a:solidFill>
              <a:schemeClr val="accent2"/>
            </a:solidFill>
            <a:ln>
              <a:noFill/>
            </a:ln>
            <a:extLst/>
          </p:spPr>
          <p:txBody>
            <a:bodyPr/>
            <a:lstStyle/>
            <a:p>
              <a:pPr fontAlgn="auto">
                <a:spcBef>
                  <a:spcPts val="0"/>
                </a:spcBef>
                <a:spcAft>
                  <a:spcPts val="0"/>
                </a:spcAft>
                <a:defRPr/>
              </a:pPr>
              <a:endParaRPr lang="en-AU">
                <a:latin typeface="+mn-lt"/>
              </a:endParaRPr>
            </a:p>
          </p:txBody>
        </p:sp>
        <p:sp>
          <p:nvSpPr>
            <p:cNvPr id="10" name="Rectangle 7"/>
            <p:cNvSpPr>
              <a:spLocks noChangeArrowheads="1"/>
            </p:cNvSpPr>
            <p:nvPr userDrawn="1"/>
          </p:nvSpPr>
          <p:spPr bwMode="auto">
            <a:xfrm>
              <a:off x="1588" y="6367463"/>
              <a:ext cx="9142412" cy="490537"/>
            </a:xfrm>
            <a:prstGeom prst="rect">
              <a:avLst/>
            </a:prstGeom>
            <a:noFill/>
            <a:ln>
              <a:noFill/>
            </a:ln>
            <a:extLst/>
          </p:spPr>
          <p:txBody>
            <a:bodyPr/>
            <a:lstStyle/>
            <a:p>
              <a:pPr fontAlgn="auto">
                <a:spcBef>
                  <a:spcPts val="0"/>
                </a:spcBef>
                <a:spcAft>
                  <a:spcPts val="0"/>
                </a:spcAft>
                <a:defRPr/>
              </a:pPr>
              <a:endParaRPr lang="en-AU">
                <a:latin typeface="+mn-lt"/>
              </a:endParaRPr>
            </a:p>
          </p:txBody>
        </p:sp>
        <p:sp>
          <p:nvSpPr>
            <p:cNvPr id="11" name="Freeform 8"/>
            <p:cNvSpPr>
              <a:spLocks noEditPoints="1"/>
            </p:cNvSpPr>
            <p:nvPr userDrawn="1"/>
          </p:nvSpPr>
          <p:spPr bwMode="auto">
            <a:xfrm>
              <a:off x="1588" y="6065838"/>
              <a:ext cx="9142412" cy="690562"/>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rgbClr val="BFBFBF"/>
            </a:solidFill>
            <a:ln>
              <a:noFill/>
            </a:ln>
            <a:extLst/>
          </p:spPr>
          <p:txBody>
            <a:bodyPr/>
            <a:lstStyle/>
            <a:p>
              <a:pPr fontAlgn="auto">
                <a:spcBef>
                  <a:spcPts val="0"/>
                </a:spcBef>
                <a:spcAft>
                  <a:spcPts val="0"/>
                </a:spcAft>
                <a:defRPr/>
              </a:pPr>
              <a:endParaRPr lang="en-AU">
                <a:latin typeface="+mn-lt"/>
              </a:endParaRPr>
            </a:p>
          </p:txBody>
        </p:sp>
        <p:sp>
          <p:nvSpPr>
            <p:cNvPr id="12" name="Freeform 9"/>
            <p:cNvSpPr>
              <a:spLocks noEditPoints="1"/>
            </p:cNvSpPr>
            <p:nvPr userDrawn="1"/>
          </p:nvSpPr>
          <p:spPr bwMode="auto">
            <a:xfrm>
              <a:off x="1588" y="6367463"/>
              <a:ext cx="9142412" cy="388937"/>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fontAlgn="auto">
                <a:spcBef>
                  <a:spcPts val="0"/>
                </a:spcBef>
                <a:spcAft>
                  <a:spcPts val="0"/>
                </a:spcAft>
                <a:defRPr/>
              </a:pPr>
              <a:endParaRPr lang="en-AU">
                <a:latin typeface="+mn-lt"/>
              </a:endParaRPr>
            </a:p>
          </p:txBody>
        </p:sp>
        <p:sp>
          <p:nvSpPr>
            <p:cNvPr id="13" name="Freeform 10"/>
            <p:cNvSpPr>
              <a:spLocks/>
            </p:cNvSpPr>
            <p:nvPr userDrawn="1"/>
          </p:nvSpPr>
          <p:spPr bwMode="auto">
            <a:xfrm>
              <a:off x="1588" y="6110288"/>
              <a:ext cx="789146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fontAlgn="auto">
                <a:spcBef>
                  <a:spcPts val="0"/>
                </a:spcBef>
                <a:spcAft>
                  <a:spcPts val="0"/>
                </a:spcAft>
                <a:defRPr/>
              </a:pPr>
              <a:endParaRPr lang="en-AU">
                <a:latin typeface="+mn-lt"/>
              </a:endParaRPr>
            </a:p>
          </p:txBody>
        </p:sp>
        <p:sp>
          <p:nvSpPr>
            <p:cNvPr id="14" name="Freeform 11"/>
            <p:cNvSpPr>
              <a:spLocks/>
            </p:cNvSpPr>
            <p:nvPr userDrawn="1"/>
          </p:nvSpPr>
          <p:spPr bwMode="auto">
            <a:xfrm>
              <a:off x="7893050" y="6110288"/>
              <a:ext cx="1250950" cy="601662"/>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rgbClr val="F7F7F7"/>
            </a:solidFill>
            <a:ln>
              <a:noFill/>
            </a:ln>
            <a:extLst/>
          </p:spPr>
          <p:txBody>
            <a:bodyPr/>
            <a:lstStyle/>
            <a:p>
              <a:pPr fontAlgn="auto">
                <a:spcBef>
                  <a:spcPts val="0"/>
                </a:spcBef>
                <a:spcAft>
                  <a:spcPts val="0"/>
                </a:spcAft>
                <a:defRPr/>
              </a:pPr>
              <a:endParaRPr lang="en-AU">
                <a:latin typeface="+mn-lt"/>
              </a:endParaRPr>
            </a:p>
          </p:txBody>
        </p:sp>
        <p:sp>
          <p:nvSpPr>
            <p:cNvPr id="15" name="AutoShape 81"/>
            <p:cNvSpPr>
              <a:spLocks noChangeAspect="1" noChangeArrowheads="1" noTextEdit="1"/>
            </p:cNvSpPr>
            <p:nvPr/>
          </p:nvSpPr>
          <p:spPr bwMode="auto">
            <a:xfrm>
              <a:off x="-9525" y="6051550"/>
              <a:ext cx="9169400" cy="849313"/>
            </a:xfrm>
            <a:prstGeom prst="rect">
              <a:avLst/>
            </a:prstGeom>
            <a:noFill/>
            <a:ln w="9525">
              <a:noFill/>
              <a:miter lim="800000"/>
              <a:headEnd/>
              <a:tailEnd/>
            </a:ln>
          </p:spPr>
          <p:txBody>
            <a:bodyPr/>
            <a:lstStyle/>
            <a:p>
              <a:pPr fontAlgn="auto">
                <a:spcBef>
                  <a:spcPts val="0"/>
                </a:spcBef>
                <a:spcAft>
                  <a:spcPts val="0"/>
                </a:spcAft>
                <a:defRPr/>
              </a:pPr>
              <a:endParaRPr lang="en-US">
                <a:latin typeface="+mn-lt"/>
              </a:endParaRPr>
            </a:p>
          </p:txBody>
        </p:sp>
        <p:sp>
          <p:nvSpPr>
            <p:cNvPr id="16" name="Rectangle 84"/>
            <p:cNvSpPr>
              <a:spLocks noChangeArrowheads="1"/>
            </p:cNvSpPr>
            <p:nvPr/>
          </p:nvSpPr>
          <p:spPr bwMode="auto">
            <a:xfrm>
              <a:off x="-9525" y="6356350"/>
              <a:ext cx="9167813" cy="544513"/>
            </a:xfrm>
            <a:prstGeom prst="rect">
              <a:avLst/>
            </a:prstGeom>
            <a:noFill/>
            <a:ln w="9525">
              <a:noFill/>
              <a:miter lim="800000"/>
              <a:headEnd/>
              <a:tailEnd/>
            </a:ln>
          </p:spPr>
          <p:txBody>
            <a:bodyPr/>
            <a:lstStyle/>
            <a:p>
              <a:pPr fontAlgn="auto">
                <a:spcBef>
                  <a:spcPts val="0"/>
                </a:spcBef>
                <a:spcAft>
                  <a:spcPts val="0"/>
                </a:spcAft>
                <a:defRPr/>
              </a:pPr>
              <a:endParaRPr lang="en-US">
                <a:latin typeface="+mn-lt"/>
              </a:endParaRPr>
            </a:p>
          </p:txBody>
        </p:sp>
        <p:pic>
          <p:nvPicPr>
            <p:cNvPr id="30740" name="Picture 7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59788" y="6191250"/>
              <a:ext cx="4540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23" name="Title Placeholder 1"/>
          <p:cNvSpPr>
            <a:spLocks noGrp="1"/>
          </p:cNvSpPr>
          <p:nvPr>
            <p:ph type="title"/>
          </p:nvPr>
        </p:nvSpPr>
        <p:spPr bwMode="auto">
          <a:xfrm>
            <a:off x="358775" y="274638"/>
            <a:ext cx="8461375"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title style</a:t>
            </a:r>
            <a:endParaRPr lang="en-AU" altLang="en-US" smtClean="0"/>
          </a:p>
        </p:txBody>
      </p:sp>
      <p:sp>
        <p:nvSpPr>
          <p:cNvPr id="30724" name="Text Placeholder 2"/>
          <p:cNvSpPr>
            <a:spLocks noGrp="1"/>
          </p:cNvSpPr>
          <p:nvPr>
            <p:ph type="body" idx="1"/>
          </p:nvPr>
        </p:nvSpPr>
        <p:spPr bwMode="auto">
          <a:xfrm>
            <a:off x="358775" y="1268413"/>
            <a:ext cx="8461375"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AU" altLang="en-US" smtClean="0"/>
          </a:p>
        </p:txBody>
      </p:sp>
      <p:sp>
        <p:nvSpPr>
          <p:cNvPr id="5" name="Footer Placeholder 4"/>
          <p:cNvSpPr>
            <a:spLocks noGrp="1"/>
          </p:cNvSpPr>
          <p:nvPr>
            <p:ph type="ftr" sz="quarter" idx="3"/>
          </p:nvPr>
        </p:nvSpPr>
        <p:spPr>
          <a:xfrm>
            <a:off x="677863" y="6503988"/>
            <a:ext cx="6083300" cy="123825"/>
          </a:xfrm>
          <a:prstGeom prst="rect">
            <a:avLst/>
          </a:prstGeom>
        </p:spPr>
        <p:txBody>
          <a:bodyPr vert="horz" wrap="square" lIns="0" tIns="0" rIns="0" bIns="0" numCol="1" anchor="ctr" anchorCtr="0" compatLnSpc="1">
            <a:prstTxWarp prst="textNoShape">
              <a:avLst/>
            </a:prstTxWarp>
          </a:bodyPr>
          <a:lstStyle>
            <a:lvl1pPr>
              <a:defRPr sz="900">
                <a:solidFill>
                  <a:srgbClr val="FFFFFF"/>
                </a:solidFill>
                <a:latin typeface="Calibri" panose="020F0502020204030204" pitchFamily="34" charset="0"/>
              </a:defRPr>
            </a:lvl1pPr>
          </a:lstStyle>
          <a:p>
            <a:r>
              <a:rPr lang="en-AU" altLang="en-US"/>
              <a:t>Presentation title  |  Presenter name</a:t>
            </a:r>
          </a:p>
        </p:txBody>
      </p:sp>
      <p:sp>
        <p:nvSpPr>
          <p:cNvPr id="18" name="Slide Number Placeholder 17"/>
          <p:cNvSpPr>
            <a:spLocks noGrp="1"/>
          </p:cNvSpPr>
          <p:nvPr>
            <p:ph type="sldNum" sz="quarter" idx="4"/>
          </p:nvPr>
        </p:nvSpPr>
        <p:spPr>
          <a:xfrm>
            <a:off x="330200" y="6503988"/>
            <a:ext cx="288925" cy="127000"/>
          </a:xfrm>
          <a:prstGeom prst="rect">
            <a:avLst/>
          </a:prstGeom>
        </p:spPr>
        <p:txBody>
          <a:bodyPr vert="horz" wrap="square" lIns="0" tIns="0" rIns="0" bIns="0" numCol="1" anchor="ctr" anchorCtr="0" compatLnSpc="1">
            <a:prstTxWarp prst="textNoShape">
              <a:avLst/>
            </a:prstTxWarp>
          </a:bodyPr>
          <a:lstStyle>
            <a:lvl1pPr algn="r">
              <a:defRPr sz="900">
                <a:solidFill>
                  <a:schemeClr val="bg1"/>
                </a:solidFill>
                <a:latin typeface="Calibri" panose="020F0502020204030204" pitchFamily="34" charset="0"/>
              </a:defRPr>
            </a:lvl1pPr>
          </a:lstStyle>
          <a:p>
            <a:fld id="{5D37B817-F9C8-4E75-8582-9B2023F33205}" type="slidenum">
              <a:rPr lang="en-AU" altLang="en-US"/>
              <a:pPr/>
              <a:t>‹#›</a:t>
            </a:fld>
            <a:r>
              <a:rPr lang="en-AU" altLang="en-US"/>
              <a:t>  |</a:t>
            </a:r>
          </a:p>
        </p:txBody>
      </p:sp>
      <p:sp>
        <p:nvSpPr>
          <p:cNvPr id="36" name="AutoShape 4"/>
          <p:cNvSpPr>
            <a:spLocks noChangeAspect="1" noChangeArrowheads="1" noTextEdit="1"/>
          </p:cNvSpPr>
          <p:nvPr/>
        </p:nvSpPr>
        <p:spPr bwMode="auto">
          <a:xfrm>
            <a:off x="3175" y="3325813"/>
            <a:ext cx="9161463" cy="801687"/>
          </a:xfrm>
          <a:prstGeom prst="rect">
            <a:avLst/>
          </a:prstGeom>
          <a:noFill/>
          <a:ln>
            <a:noFill/>
          </a:ln>
          <a:extLst/>
        </p:spPr>
        <p:txBody>
          <a:bodyPr/>
          <a:lstStyle/>
          <a:p>
            <a:pPr fontAlgn="auto">
              <a:spcBef>
                <a:spcPts val="0"/>
              </a:spcBef>
              <a:spcAft>
                <a:spcPts val="0"/>
              </a:spcAft>
              <a:defRPr/>
            </a:pPr>
            <a:endParaRPr lang="en-AU">
              <a:latin typeface="+mn-lt"/>
            </a:endParaRPr>
          </a:p>
        </p:txBody>
      </p:sp>
      <p:sp>
        <p:nvSpPr>
          <p:cNvPr id="38" name="Rectangle 7"/>
          <p:cNvSpPr>
            <a:spLocks noChangeArrowheads="1"/>
          </p:cNvSpPr>
          <p:nvPr/>
        </p:nvSpPr>
        <p:spPr bwMode="auto">
          <a:xfrm>
            <a:off x="12700" y="3636963"/>
            <a:ext cx="9142413" cy="490537"/>
          </a:xfrm>
          <a:prstGeom prst="rect">
            <a:avLst/>
          </a:prstGeom>
          <a:noFill/>
          <a:ln>
            <a:noFill/>
          </a:ln>
          <a:extLst/>
        </p:spPr>
        <p:txBody>
          <a:bodyPr/>
          <a:lstStyle/>
          <a:p>
            <a:pPr fontAlgn="auto">
              <a:spcBef>
                <a:spcPts val="0"/>
              </a:spcBef>
              <a:spcAft>
                <a:spcPts val="0"/>
              </a:spcAft>
              <a:defRPr/>
            </a:pPr>
            <a:endParaRPr lang="en-AU">
              <a:latin typeface="+mn-lt"/>
            </a:endParaRPr>
          </a:p>
        </p:txBody>
      </p:sp>
      <p:sp>
        <p:nvSpPr>
          <p:cNvPr id="43" name="AutoShape 81"/>
          <p:cNvSpPr>
            <a:spLocks noChangeAspect="1" noChangeArrowheads="1" noTextEdit="1"/>
          </p:cNvSpPr>
          <p:nvPr/>
        </p:nvSpPr>
        <p:spPr bwMode="auto">
          <a:xfrm>
            <a:off x="1588" y="3321050"/>
            <a:ext cx="9169400" cy="849313"/>
          </a:xfrm>
          <a:prstGeom prst="rect">
            <a:avLst/>
          </a:prstGeom>
          <a:noFill/>
          <a:ln w="9525">
            <a:noFill/>
            <a:miter lim="800000"/>
            <a:headEnd/>
            <a:tailEnd/>
          </a:ln>
        </p:spPr>
        <p:txBody>
          <a:bodyPr/>
          <a:lstStyle/>
          <a:p>
            <a:pPr fontAlgn="auto">
              <a:spcBef>
                <a:spcPts val="0"/>
              </a:spcBef>
              <a:spcAft>
                <a:spcPts val="0"/>
              </a:spcAft>
              <a:defRPr/>
            </a:pPr>
            <a:endParaRPr lang="en-US">
              <a:latin typeface="+mn-lt"/>
            </a:endParaRPr>
          </a:p>
        </p:txBody>
      </p:sp>
      <p:sp>
        <p:nvSpPr>
          <p:cNvPr id="44" name="Rectangle 84"/>
          <p:cNvSpPr>
            <a:spLocks noChangeArrowheads="1"/>
          </p:cNvSpPr>
          <p:nvPr/>
        </p:nvSpPr>
        <p:spPr bwMode="auto">
          <a:xfrm>
            <a:off x="1588" y="3625850"/>
            <a:ext cx="9167812" cy="544513"/>
          </a:xfrm>
          <a:prstGeom prst="rect">
            <a:avLst/>
          </a:prstGeom>
          <a:noFill/>
          <a:ln w="9525">
            <a:noFill/>
            <a:miter lim="800000"/>
            <a:headEnd/>
            <a:tailEnd/>
          </a:ln>
        </p:spPr>
        <p:txBody>
          <a:bodyPr/>
          <a:lstStyle/>
          <a:p>
            <a:pPr fontAlgn="auto">
              <a:spcBef>
                <a:spcPts val="0"/>
              </a:spcBef>
              <a:spcAft>
                <a:spcPts val="0"/>
              </a:spcAft>
              <a:defRPr/>
            </a:pPr>
            <a:endParaRPr lang="en-US">
              <a:latin typeface="+mn-lt"/>
            </a:endParaRPr>
          </a:p>
        </p:txBody>
      </p:sp>
    </p:spTree>
  </p:cSld>
  <p:clrMap bg1="lt1" tx1="dk1" bg2="lt2" tx2="dk2" accent1="accent1" accent2="accent2" accent3="accent3" accent4="accent4" accent5="accent5" accent6="accent6" hlink="hlink" folHlink="folHlink"/>
  <p:sldLayoutIdLst>
    <p:sldLayoutId id="2147483657" r:id="rId1"/>
    <p:sldLayoutId id="2147483670" r:id="rId2"/>
    <p:sldLayoutId id="2147483669" r:id="rId3"/>
    <p:sldLayoutId id="2147483668" r:id="rId4"/>
    <p:sldLayoutId id="2147483667" r:id="rId5"/>
    <p:sldLayoutId id="2147483666" r:id="rId6"/>
    <p:sldLayoutId id="2147483665" r:id="rId7"/>
    <p:sldLayoutId id="2147483664" r:id="rId8"/>
    <p:sldLayoutId id="2147483701" r:id="rId9"/>
    <p:sldLayoutId id="2147483702" r:id="rId10"/>
    <p:sldLayoutId id="2147483703" r:id="rId11"/>
  </p:sldLayoutIdLst>
  <p:timing>
    <p:tnLst>
      <p:par>
        <p:cTn id="1" dur="indefinite" restart="never" nodeType="tmRoot"/>
      </p:par>
    </p:tnLst>
  </p:timing>
  <p:hf hdr="0" dt="0"/>
  <p:txStyles>
    <p:titleStyle>
      <a:lvl1pPr algn="l" rtl="0" eaLnBrk="1" fontAlgn="base" hangingPunct="1">
        <a:spcBef>
          <a:spcPct val="0"/>
        </a:spcBef>
        <a:spcAft>
          <a:spcPct val="0"/>
        </a:spcAft>
        <a:defRPr sz="3600" b="1" kern="1200">
          <a:solidFill>
            <a:schemeClr val="accent2"/>
          </a:solidFill>
          <a:latin typeface="+mj-lt"/>
          <a:ea typeface="+mj-ea"/>
          <a:cs typeface="+mj-cs"/>
        </a:defRPr>
      </a:lvl1pPr>
      <a:lvl2pPr algn="l" rtl="0" eaLnBrk="1" fontAlgn="base" hangingPunct="1">
        <a:spcBef>
          <a:spcPct val="0"/>
        </a:spcBef>
        <a:spcAft>
          <a:spcPct val="0"/>
        </a:spcAft>
        <a:defRPr sz="3600" b="1">
          <a:solidFill>
            <a:schemeClr val="accent2"/>
          </a:solidFill>
          <a:latin typeface="Calibri" panose="020F0502020204030204" pitchFamily="34" charset="0"/>
        </a:defRPr>
      </a:lvl2pPr>
      <a:lvl3pPr algn="l" rtl="0" eaLnBrk="1" fontAlgn="base" hangingPunct="1">
        <a:spcBef>
          <a:spcPct val="0"/>
        </a:spcBef>
        <a:spcAft>
          <a:spcPct val="0"/>
        </a:spcAft>
        <a:defRPr sz="3600" b="1">
          <a:solidFill>
            <a:schemeClr val="accent2"/>
          </a:solidFill>
          <a:latin typeface="Calibri" panose="020F0502020204030204" pitchFamily="34" charset="0"/>
        </a:defRPr>
      </a:lvl3pPr>
      <a:lvl4pPr algn="l" rtl="0" eaLnBrk="1" fontAlgn="base" hangingPunct="1">
        <a:spcBef>
          <a:spcPct val="0"/>
        </a:spcBef>
        <a:spcAft>
          <a:spcPct val="0"/>
        </a:spcAft>
        <a:defRPr sz="3600" b="1">
          <a:solidFill>
            <a:schemeClr val="accent2"/>
          </a:solidFill>
          <a:latin typeface="Calibri" panose="020F0502020204030204" pitchFamily="34" charset="0"/>
        </a:defRPr>
      </a:lvl4pPr>
      <a:lvl5pPr algn="l" rtl="0" eaLnBrk="1" fontAlgn="base" hangingPunct="1">
        <a:spcBef>
          <a:spcPct val="0"/>
        </a:spcBef>
        <a:spcAft>
          <a:spcPct val="0"/>
        </a:spcAft>
        <a:defRPr sz="3600" b="1">
          <a:solidFill>
            <a:schemeClr val="accent2"/>
          </a:solidFill>
          <a:latin typeface="Calibri" panose="020F0502020204030204" pitchFamily="34" charset="0"/>
        </a:defRPr>
      </a:lvl5pPr>
      <a:lvl6pPr marL="457200" algn="l" rtl="0" eaLnBrk="1" fontAlgn="base" hangingPunct="1">
        <a:spcBef>
          <a:spcPct val="0"/>
        </a:spcBef>
        <a:spcAft>
          <a:spcPct val="0"/>
        </a:spcAft>
        <a:defRPr sz="3600" b="1">
          <a:solidFill>
            <a:schemeClr val="accent2"/>
          </a:solidFill>
          <a:latin typeface="Calibri" panose="020F0502020204030204" pitchFamily="34" charset="0"/>
        </a:defRPr>
      </a:lvl6pPr>
      <a:lvl7pPr marL="914400" algn="l" rtl="0" eaLnBrk="1" fontAlgn="base" hangingPunct="1">
        <a:spcBef>
          <a:spcPct val="0"/>
        </a:spcBef>
        <a:spcAft>
          <a:spcPct val="0"/>
        </a:spcAft>
        <a:defRPr sz="3600" b="1">
          <a:solidFill>
            <a:schemeClr val="accent2"/>
          </a:solidFill>
          <a:latin typeface="Calibri" panose="020F0502020204030204" pitchFamily="34" charset="0"/>
        </a:defRPr>
      </a:lvl7pPr>
      <a:lvl8pPr marL="1371600" algn="l" rtl="0" eaLnBrk="1" fontAlgn="base" hangingPunct="1">
        <a:spcBef>
          <a:spcPct val="0"/>
        </a:spcBef>
        <a:spcAft>
          <a:spcPct val="0"/>
        </a:spcAft>
        <a:defRPr sz="3600" b="1">
          <a:solidFill>
            <a:schemeClr val="accent2"/>
          </a:solidFill>
          <a:latin typeface="Calibri" panose="020F0502020204030204" pitchFamily="34" charset="0"/>
        </a:defRPr>
      </a:lvl8pPr>
      <a:lvl9pPr marL="1828800" algn="l" rtl="0" eaLnBrk="1" fontAlgn="base" hangingPunct="1">
        <a:spcBef>
          <a:spcPct val="0"/>
        </a:spcBef>
        <a:spcAft>
          <a:spcPct val="0"/>
        </a:spcAft>
        <a:defRPr sz="3600" b="1">
          <a:solidFill>
            <a:schemeClr val="accent2"/>
          </a:solidFill>
          <a:latin typeface="Calibri" panose="020F0502020204030204" pitchFamily="34" charset="0"/>
        </a:defRPr>
      </a:lvl9pPr>
    </p:titleStyle>
    <p:bodyStyle>
      <a:lvl1pPr marL="215900" indent="-215900" algn="l" rtl="0" eaLnBrk="1" fontAlgn="base" hangingPunct="1">
        <a:lnSpc>
          <a:spcPct val="90000"/>
        </a:lnSpc>
        <a:spcBef>
          <a:spcPts val="600"/>
        </a:spcBef>
        <a:spcAft>
          <a:spcPct val="0"/>
        </a:spcAft>
        <a:buFont typeface="Arial" panose="020B0604020202020204" pitchFamily="34" charset="0"/>
        <a:buChar char="•"/>
        <a:defRPr sz="2400" kern="1200">
          <a:solidFill>
            <a:schemeClr val="tx1"/>
          </a:solidFill>
          <a:latin typeface="+mn-lt"/>
          <a:ea typeface="+mn-ea"/>
          <a:cs typeface="+mn-cs"/>
        </a:defRPr>
      </a:lvl1pPr>
      <a:lvl2pPr marL="431800" indent="-215900" algn="l" rtl="0" eaLnBrk="1" fontAlgn="base" hangingPunct="1">
        <a:lnSpc>
          <a:spcPct val="90000"/>
        </a:lnSpc>
        <a:spcBef>
          <a:spcPts val="600"/>
        </a:spcBef>
        <a:spcAft>
          <a:spcPct val="0"/>
        </a:spcAft>
        <a:buFont typeface="Calibri" panose="020F0502020204030204" pitchFamily="34" charset="0"/>
        <a:buChar char="•"/>
        <a:defRPr sz="2000" kern="1200">
          <a:solidFill>
            <a:schemeClr val="tx1"/>
          </a:solidFill>
          <a:latin typeface="+mn-lt"/>
          <a:ea typeface="+mn-ea"/>
          <a:cs typeface="+mn-cs"/>
        </a:defRPr>
      </a:lvl2pPr>
      <a:lvl3pPr marL="647700" indent="-215900" algn="l" rtl="0" eaLnBrk="1" fontAlgn="base" hangingPunct="1">
        <a:lnSpc>
          <a:spcPct val="90000"/>
        </a:lnSpc>
        <a:spcBef>
          <a:spcPts val="600"/>
        </a:spcBef>
        <a:spcAft>
          <a:spcPct val="0"/>
        </a:spcAft>
        <a:buFont typeface="Calibri" panose="020F0502020204030204" pitchFamily="34" charset="0"/>
        <a:buChar char="–"/>
        <a:defRPr sz="2000" kern="1200">
          <a:solidFill>
            <a:schemeClr val="tx1"/>
          </a:solidFill>
          <a:latin typeface="+mn-lt"/>
          <a:ea typeface="+mn-ea"/>
          <a:cs typeface="+mn-cs"/>
        </a:defRPr>
      </a:lvl3pPr>
      <a:lvl4pPr marL="863600" indent="-215900" algn="l" rtl="0" eaLnBrk="1" fontAlgn="base" hangingPunct="1">
        <a:lnSpc>
          <a:spcPct val="90000"/>
        </a:lnSpc>
        <a:spcBef>
          <a:spcPts val="600"/>
        </a:spcBef>
        <a:spcAft>
          <a:spcPct val="0"/>
        </a:spcAft>
        <a:buFont typeface="Calibri" panose="020F0502020204030204" pitchFamily="34" charset="0"/>
        <a:buChar char="–"/>
        <a:defRPr sz="2000" kern="1200">
          <a:solidFill>
            <a:schemeClr val="tx1"/>
          </a:solidFill>
          <a:latin typeface="+mn-lt"/>
          <a:ea typeface="+mn-ea"/>
          <a:cs typeface="+mn-cs"/>
        </a:defRPr>
      </a:lvl4pPr>
      <a:lvl5pPr marL="1079500" indent="-215900" algn="l" rtl="0" eaLnBrk="1" fontAlgn="base" hangingPunct="1">
        <a:lnSpc>
          <a:spcPct val="90000"/>
        </a:lnSpc>
        <a:spcBef>
          <a:spcPts val="600"/>
        </a:spcBef>
        <a:spcAft>
          <a:spcPct val="0"/>
        </a:spcAft>
        <a:buFont typeface="Calibri" panose="020F0502020204030204" pitchFamily="34" charset="0"/>
        <a:buChar char="•"/>
        <a:defRPr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9874" name="Group 6"/>
          <p:cNvGrpSpPr>
            <a:grpSpLocks/>
          </p:cNvGrpSpPr>
          <p:nvPr/>
        </p:nvGrpSpPr>
        <p:grpSpPr bwMode="auto">
          <a:xfrm>
            <a:off x="-9525" y="6051550"/>
            <a:ext cx="9169400" cy="849313"/>
            <a:chOff x="-9525" y="6051550"/>
            <a:chExt cx="9169400" cy="849313"/>
          </a:xfrm>
        </p:grpSpPr>
        <p:sp>
          <p:nvSpPr>
            <p:cNvPr id="8"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fontAlgn="auto">
                <a:spcBef>
                  <a:spcPts val="0"/>
                </a:spcBef>
                <a:spcAft>
                  <a:spcPts val="0"/>
                </a:spcAft>
                <a:defRPr/>
              </a:pPr>
              <a:endParaRPr lang="en-AU">
                <a:latin typeface="+mn-lt"/>
              </a:endParaRPr>
            </a:p>
          </p:txBody>
        </p:sp>
        <p:sp>
          <p:nvSpPr>
            <p:cNvPr id="9" name="Rectangle 6"/>
            <p:cNvSpPr>
              <a:spLocks noChangeArrowheads="1"/>
            </p:cNvSpPr>
            <p:nvPr userDrawn="1"/>
          </p:nvSpPr>
          <p:spPr bwMode="auto">
            <a:xfrm>
              <a:off x="1588" y="6367463"/>
              <a:ext cx="9142412" cy="490537"/>
            </a:xfrm>
            <a:prstGeom prst="rect">
              <a:avLst/>
            </a:prstGeom>
            <a:solidFill>
              <a:schemeClr val="accent2"/>
            </a:solidFill>
            <a:ln>
              <a:noFill/>
            </a:ln>
            <a:extLst/>
          </p:spPr>
          <p:txBody>
            <a:bodyPr/>
            <a:lstStyle/>
            <a:p>
              <a:pPr fontAlgn="auto">
                <a:spcBef>
                  <a:spcPts val="0"/>
                </a:spcBef>
                <a:spcAft>
                  <a:spcPts val="0"/>
                </a:spcAft>
                <a:defRPr/>
              </a:pPr>
              <a:endParaRPr lang="en-AU">
                <a:latin typeface="+mn-lt"/>
              </a:endParaRPr>
            </a:p>
          </p:txBody>
        </p:sp>
        <p:sp>
          <p:nvSpPr>
            <p:cNvPr id="10" name="Rectangle 7"/>
            <p:cNvSpPr>
              <a:spLocks noChangeArrowheads="1"/>
            </p:cNvSpPr>
            <p:nvPr userDrawn="1"/>
          </p:nvSpPr>
          <p:spPr bwMode="auto">
            <a:xfrm>
              <a:off x="1588" y="6367463"/>
              <a:ext cx="9142412" cy="490537"/>
            </a:xfrm>
            <a:prstGeom prst="rect">
              <a:avLst/>
            </a:prstGeom>
            <a:noFill/>
            <a:ln>
              <a:noFill/>
            </a:ln>
            <a:extLst/>
          </p:spPr>
          <p:txBody>
            <a:bodyPr/>
            <a:lstStyle/>
            <a:p>
              <a:pPr fontAlgn="auto">
                <a:spcBef>
                  <a:spcPts val="0"/>
                </a:spcBef>
                <a:spcAft>
                  <a:spcPts val="0"/>
                </a:spcAft>
                <a:defRPr/>
              </a:pPr>
              <a:endParaRPr lang="en-AU">
                <a:latin typeface="+mn-lt"/>
              </a:endParaRPr>
            </a:p>
          </p:txBody>
        </p:sp>
        <p:sp>
          <p:nvSpPr>
            <p:cNvPr id="11" name="Freeform 8"/>
            <p:cNvSpPr>
              <a:spLocks noEditPoints="1"/>
            </p:cNvSpPr>
            <p:nvPr userDrawn="1"/>
          </p:nvSpPr>
          <p:spPr bwMode="auto">
            <a:xfrm>
              <a:off x="1588" y="6065838"/>
              <a:ext cx="9142412" cy="690562"/>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rgbClr val="BFBFBF"/>
            </a:solidFill>
            <a:ln>
              <a:noFill/>
            </a:ln>
            <a:extLst/>
          </p:spPr>
          <p:txBody>
            <a:bodyPr/>
            <a:lstStyle/>
            <a:p>
              <a:pPr fontAlgn="auto">
                <a:spcBef>
                  <a:spcPts val="0"/>
                </a:spcBef>
                <a:spcAft>
                  <a:spcPts val="0"/>
                </a:spcAft>
                <a:defRPr/>
              </a:pPr>
              <a:endParaRPr lang="en-AU">
                <a:latin typeface="+mn-lt"/>
              </a:endParaRPr>
            </a:p>
          </p:txBody>
        </p:sp>
        <p:sp>
          <p:nvSpPr>
            <p:cNvPr id="12" name="Freeform 9"/>
            <p:cNvSpPr>
              <a:spLocks noEditPoints="1"/>
            </p:cNvSpPr>
            <p:nvPr userDrawn="1"/>
          </p:nvSpPr>
          <p:spPr bwMode="auto">
            <a:xfrm>
              <a:off x="1588" y="6367463"/>
              <a:ext cx="9142412" cy="388937"/>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fontAlgn="auto">
                <a:spcBef>
                  <a:spcPts val="0"/>
                </a:spcBef>
                <a:spcAft>
                  <a:spcPts val="0"/>
                </a:spcAft>
                <a:defRPr/>
              </a:pPr>
              <a:endParaRPr lang="en-AU">
                <a:latin typeface="+mn-lt"/>
              </a:endParaRPr>
            </a:p>
          </p:txBody>
        </p:sp>
        <p:sp>
          <p:nvSpPr>
            <p:cNvPr id="13" name="Freeform 10"/>
            <p:cNvSpPr>
              <a:spLocks/>
            </p:cNvSpPr>
            <p:nvPr userDrawn="1"/>
          </p:nvSpPr>
          <p:spPr bwMode="auto">
            <a:xfrm>
              <a:off x="1588" y="6110288"/>
              <a:ext cx="789146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fontAlgn="auto">
                <a:spcBef>
                  <a:spcPts val="0"/>
                </a:spcBef>
                <a:spcAft>
                  <a:spcPts val="0"/>
                </a:spcAft>
                <a:defRPr/>
              </a:pPr>
              <a:endParaRPr lang="en-AU">
                <a:latin typeface="+mn-lt"/>
              </a:endParaRPr>
            </a:p>
          </p:txBody>
        </p:sp>
        <p:sp>
          <p:nvSpPr>
            <p:cNvPr id="14" name="Freeform 11"/>
            <p:cNvSpPr>
              <a:spLocks/>
            </p:cNvSpPr>
            <p:nvPr userDrawn="1"/>
          </p:nvSpPr>
          <p:spPr bwMode="auto">
            <a:xfrm>
              <a:off x="7893050" y="6110288"/>
              <a:ext cx="1250950" cy="601662"/>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rgbClr val="F7F7F7"/>
            </a:solidFill>
            <a:ln>
              <a:noFill/>
            </a:ln>
            <a:extLst/>
          </p:spPr>
          <p:txBody>
            <a:bodyPr/>
            <a:lstStyle/>
            <a:p>
              <a:pPr fontAlgn="auto">
                <a:spcBef>
                  <a:spcPts val="0"/>
                </a:spcBef>
                <a:spcAft>
                  <a:spcPts val="0"/>
                </a:spcAft>
                <a:defRPr/>
              </a:pPr>
              <a:endParaRPr lang="en-AU">
                <a:latin typeface="+mn-lt"/>
              </a:endParaRPr>
            </a:p>
          </p:txBody>
        </p:sp>
        <p:sp>
          <p:nvSpPr>
            <p:cNvPr id="15" name="AutoShape 81"/>
            <p:cNvSpPr>
              <a:spLocks noChangeAspect="1" noChangeArrowheads="1" noTextEdit="1"/>
            </p:cNvSpPr>
            <p:nvPr/>
          </p:nvSpPr>
          <p:spPr bwMode="auto">
            <a:xfrm>
              <a:off x="-9525" y="6051550"/>
              <a:ext cx="9169400" cy="849313"/>
            </a:xfrm>
            <a:prstGeom prst="rect">
              <a:avLst/>
            </a:prstGeom>
            <a:noFill/>
            <a:ln w="9525">
              <a:noFill/>
              <a:miter lim="800000"/>
              <a:headEnd/>
              <a:tailEnd/>
            </a:ln>
          </p:spPr>
          <p:txBody>
            <a:bodyPr/>
            <a:lstStyle/>
            <a:p>
              <a:pPr fontAlgn="auto">
                <a:spcBef>
                  <a:spcPts val="0"/>
                </a:spcBef>
                <a:spcAft>
                  <a:spcPts val="0"/>
                </a:spcAft>
                <a:defRPr/>
              </a:pPr>
              <a:endParaRPr lang="en-US">
                <a:latin typeface="+mn-lt"/>
              </a:endParaRPr>
            </a:p>
          </p:txBody>
        </p:sp>
        <p:sp>
          <p:nvSpPr>
            <p:cNvPr id="16" name="Rectangle 84"/>
            <p:cNvSpPr>
              <a:spLocks noChangeArrowheads="1"/>
            </p:cNvSpPr>
            <p:nvPr/>
          </p:nvSpPr>
          <p:spPr bwMode="auto">
            <a:xfrm>
              <a:off x="-9525" y="6356350"/>
              <a:ext cx="9167813" cy="544513"/>
            </a:xfrm>
            <a:prstGeom prst="rect">
              <a:avLst/>
            </a:prstGeom>
            <a:noFill/>
            <a:ln w="9525">
              <a:noFill/>
              <a:miter lim="800000"/>
              <a:headEnd/>
              <a:tailEnd/>
            </a:ln>
          </p:spPr>
          <p:txBody>
            <a:bodyPr/>
            <a:lstStyle/>
            <a:p>
              <a:pPr fontAlgn="auto">
                <a:spcBef>
                  <a:spcPts val="0"/>
                </a:spcBef>
                <a:spcAft>
                  <a:spcPts val="0"/>
                </a:spcAft>
                <a:defRPr/>
              </a:pPr>
              <a:endParaRPr lang="en-US">
                <a:latin typeface="+mn-lt"/>
              </a:endParaRPr>
            </a:p>
          </p:txBody>
        </p:sp>
        <p:pic>
          <p:nvPicPr>
            <p:cNvPr id="79884" name="Picture 7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59788" y="6191250"/>
              <a:ext cx="4540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9885" name="Title Placeholder 1"/>
          <p:cNvSpPr>
            <a:spLocks noGrp="1"/>
          </p:cNvSpPr>
          <p:nvPr>
            <p:ph type="title"/>
          </p:nvPr>
        </p:nvSpPr>
        <p:spPr bwMode="auto">
          <a:xfrm>
            <a:off x="358775" y="274638"/>
            <a:ext cx="8461375"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AU" altLang="en-US" smtClean="0"/>
              <a:t>Click to edit Master title style</a:t>
            </a:r>
          </a:p>
        </p:txBody>
      </p:sp>
      <p:sp>
        <p:nvSpPr>
          <p:cNvPr id="79886" name="Text Placeholder 2"/>
          <p:cNvSpPr>
            <a:spLocks noGrp="1"/>
          </p:cNvSpPr>
          <p:nvPr>
            <p:ph type="body" idx="1"/>
          </p:nvPr>
        </p:nvSpPr>
        <p:spPr bwMode="auto">
          <a:xfrm>
            <a:off x="358775" y="1268413"/>
            <a:ext cx="8461375"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5" name="Footer Placeholder 4"/>
          <p:cNvSpPr>
            <a:spLocks noGrp="1"/>
          </p:cNvSpPr>
          <p:nvPr>
            <p:ph type="ftr" sz="quarter" idx="3"/>
          </p:nvPr>
        </p:nvSpPr>
        <p:spPr>
          <a:xfrm>
            <a:off x="677863" y="6503988"/>
            <a:ext cx="6083300" cy="123825"/>
          </a:xfrm>
          <a:prstGeom prst="rect">
            <a:avLst/>
          </a:prstGeom>
        </p:spPr>
        <p:txBody>
          <a:bodyPr vert="horz" wrap="square" lIns="0" tIns="0" rIns="0" bIns="0" numCol="1" anchor="ctr" anchorCtr="0" compatLnSpc="1">
            <a:prstTxWarp prst="textNoShape">
              <a:avLst/>
            </a:prstTxWarp>
          </a:bodyPr>
          <a:lstStyle>
            <a:lvl1pPr>
              <a:defRPr sz="900">
                <a:solidFill>
                  <a:srgbClr val="FFFFFF"/>
                </a:solidFill>
                <a:latin typeface="+mn-lt"/>
              </a:defRPr>
            </a:lvl1pPr>
          </a:lstStyle>
          <a:p>
            <a:r>
              <a:rPr lang="en-AU" altLang="en-US"/>
              <a:t>Presentation title  |  Presenter name</a:t>
            </a:r>
          </a:p>
        </p:txBody>
      </p:sp>
      <p:sp>
        <p:nvSpPr>
          <p:cNvPr id="18" name="Slide Number Placeholder 17"/>
          <p:cNvSpPr>
            <a:spLocks noGrp="1"/>
          </p:cNvSpPr>
          <p:nvPr>
            <p:ph type="sldNum" sz="quarter" idx="4"/>
          </p:nvPr>
        </p:nvSpPr>
        <p:spPr>
          <a:xfrm>
            <a:off x="330200" y="6503988"/>
            <a:ext cx="288925" cy="127000"/>
          </a:xfrm>
          <a:prstGeom prst="rect">
            <a:avLst/>
          </a:prstGeom>
        </p:spPr>
        <p:txBody>
          <a:bodyPr vert="horz" wrap="square" lIns="0" tIns="0" rIns="0" bIns="0" numCol="1" anchor="ctr" anchorCtr="0" compatLnSpc="1">
            <a:prstTxWarp prst="textNoShape">
              <a:avLst/>
            </a:prstTxWarp>
          </a:bodyPr>
          <a:lstStyle>
            <a:lvl1pPr algn="r">
              <a:defRPr sz="900">
                <a:solidFill>
                  <a:schemeClr val="bg1"/>
                </a:solidFill>
                <a:latin typeface="+mn-lt"/>
              </a:defRPr>
            </a:lvl1pPr>
          </a:lstStyle>
          <a:p>
            <a:fld id="{2F0F2085-8A3A-4AF6-BE43-54D4327B3587}" type="slidenum">
              <a:rPr lang="en-AU" altLang="en-US"/>
              <a:pPr/>
              <a:t>‹#›</a:t>
            </a:fld>
            <a:r>
              <a:rPr lang="en-AU" altLang="en-US"/>
              <a:t>  |</a:t>
            </a:r>
          </a:p>
        </p:txBody>
      </p:sp>
      <p:sp>
        <p:nvSpPr>
          <p:cNvPr id="36" name="AutoShape 4"/>
          <p:cNvSpPr>
            <a:spLocks noChangeAspect="1" noChangeArrowheads="1" noTextEdit="1"/>
          </p:cNvSpPr>
          <p:nvPr/>
        </p:nvSpPr>
        <p:spPr bwMode="auto">
          <a:xfrm>
            <a:off x="3175" y="3325813"/>
            <a:ext cx="9161463" cy="801687"/>
          </a:xfrm>
          <a:prstGeom prst="rect">
            <a:avLst/>
          </a:prstGeom>
          <a:noFill/>
          <a:ln>
            <a:noFill/>
          </a:ln>
          <a:extLst/>
        </p:spPr>
        <p:txBody>
          <a:bodyPr/>
          <a:lstStyle/>
          <a:p>
            <a:pPr fontAlgn="auto">
              <a:spcBef>
                <a:spcPts val="0"/>
              </a:spcBef>
              <a:spcAft>
                <a:spcPts val="0"/>
              </a:spcAft>
              <a:defRPr/>
            </a:pPr>
            <a:endParaRPr lang="en-AU">
              <a:latin typeface="+mn-lt"/>
            </a:endParaRPr>
          </a:p>
        </p:txBody>
      </p:sp>
      <p:sp>
        <p:nvSpPr>
          <p:cNvPr id="38" name="Rectangle 7"/>
          <p:cNvSpPr>
            <a:spLocks noChangeArrowheads="1"/>
          </p:cNvSpPr>
          <p:nvPr/>
        </p:nvSpPr>
        <p:spPr bwMode="auto">
          <a:xfrm>
            <a:off x="12700" y="3636963"/>
            <a:ext cx="9142413" cy="490537"/>
          </a:xfrm>
          <a:prstGeom prst="rect">
            <a:avLst/>
          </a:prstGeom>
          <a:noFill/>
          <a:ln>
            <a:noFill/>
          </a:ln>
          <a:extLst/>
        </p:spPr>
        <p:txBody>
          <a:bodyPr/>
          <a:lstStyle/>
          <a:p>
            <a:pPr fontAlgn="auto">
              <a:spcBef>
                <a:spcPts val="0"/>
              </a:spcBef>
              <a:spcAft>
                <a:spcPts val="0"/>
              </a:spcAft>
              <a:defRPr/>
            </a:pPr>
            <a:endParaRPr lang="en-AU">
              <a:latin typeface="+mn-lt"/>
            </a:endParaRPr>
          </a:p>
        </p:txBody>
      </p:sp>
      <p:sp>
        <p:nvSpPr>
          <p:cNvPr id="43" name="AutoShape 81"/>
          <p:cNvSpPr>
            <a:spLocks noChangeAspect="1" noChangeArrowheads="1" noTextEdit="1"/>
          </p:cNvSpPr>
          <p:nvPr/>
        </p:nvSpPr>
        <p:spPr bwMode="auto">
          <a:xfrm>
            <a:off x="1588" y="3321050"/>
            <a:ext cx="9169400" cy="849313"/>
          </a:xfrm>
          <a:prstGeom prst="rect">
            <a:avLst/>
          </a:prstGeom>
          <a:noFill/>
          <a:ln w="9525">
            <a:noFill/>
            <a:miter lim="800000"/>
            <a:headEnd/>
            <a:tailEnd/>
          </a:ln>
        </p:spPr>
        <p:txBody>
          <a:bodyPr/>
          <a:lstStyle/>
          <a:p>
            <a:pPr fontAlgn="auto">
              <a:spcBef>
                <a:spcPts val="0"/>
              </a:spcBef>
              <a:spcAft>
                <a:spcPts val="0"/>
              </a:spcAft>
              <a:defRPr/>
            </a:pPr>
            <a:endParaRPr lang="en-US">
              <a:latin typeface="+mn-lt"/>
            </a:endParaRPr>
          </a:p>
        </p:txBody>
      </p:sp>
      <p:sp>
        <p:nvSpPr>
          <p:cNvPr id="44" name="Rectangle 84"/>
          <p:cNvSpPr>
            <a:spLocks noChangeArrowheads="1"/>
          </p:cNvSpPr>
          <p:nvPr/>
        </p:nvSpPr>
        <p:spPr bwMode="auto">
          <a:xfrm>
            <a:off x="1588" y="3625850"/>
            <a:ext cx="9167812" cy="544513"/>
          </a:xfrm>
          <a:prstGeom prst="rect">
            <a:avLst/>
          </a:prstGeom>
          <a:noFill/>
          <a:ln w="9525">
            <a:noFill/>
            <a:miter lim="800000"/>
            <a:headEnd/>
            <a:tailEnd/>
          </a:ln>
        </p:spPr>
        <p:txBody>
          <a:bodyPr/>
          <a:lstStyle/>
          <a:p>
            <a:pPr fontAlgn="auto">
              <a:spcBef>
                <a:spcPts val="0"/>
              </a:spcBef>
              <a:spcAft>
                <a:spcPts val="0"/>
              </a:spcAft>
              <a:defRPr/>
            </a:pPr>
            <a:endParaRPr lang="en-US">
              <a:latin typeface="+mn-lt"/>
            </a:endParaRPr>
          </a:p>
        </p:txBody>
      </p:sp>
    </p:spTree>
  </p:cSld>
  <p:clrMap bg1="lt1" tx1="dk1" bg2="lt2" tx2="dk2" accent1="accent1" accent2="accent2" accent3="accent3" accent4="accent4" accent5="accent5" accent6="accent6" hlink="hlink" folHlink="folHlink"/>
  <p:sldLayoutIdLst>
    <p:sldLayoutId id="2147483659"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704" r:id="rId12"/>
  </p:sldLayoutIdLst>
  <p:timing>
    <p:tnLst>
      <p:par>
        <p:cTn id="1" dur="indefinite" restart="never" nodeType="tmRoot"/>
      </p:par>
    </p:tnLst>
  </p:timing>
  <p:hf hdr="0" dt="0"/>
  <p:txStyles>
    <p:titleStyle>
      <a:lvl1pPr algn="l" rtl="0" fontAlgn="base">
        <a:spcBef>
          <a:spcPct val="0"/>
        </a:spcBef>
        <a:spcAft>
          <a:spcPct val="0"/>
        </a:spcAft>
        <a:defRPr sz="3600" b="1" kern="1200">
          <a:solidFill>
            <a:schemeClr val="accent2"/>
          </a:solidFill>
          <a:latin typeface="+mj-lt"/>
          <a:ea typeface="+mj-ea"/>
          <a:cs typeface="+mj-cs"/>
        </a:defRPr>
      </a:lvl1pPr>
      <a:lvl2pPr algn="l" rtl="0" fontAlgn="base">
        <a:spcBef>
          <a:spcPct val="0"/>
        </a:spcBef>
        <a:spcAft>
          <a:spcPct val="0"/>
        </a:spcAft>
        <a:defRPr sz="3600" b="1">
          <a:solidFill>
            <a:schemeClr val="accent2"/>
          </a:solidFill>
          <a:latin typeface="Calibri" panose="020F0502020204030204" pitchFamily="34" charset="0"/>
        </a:defRPr>
      </a:lvl2pPr>
      <a:lvl3pPr algn="l" rtl="0" fontAlgn="base">
        <a:spcBef>
          <a:spcPct val="0"/>
        </a:spcBef>
        <a:spcAft>
          <a:spcPct val="0"/>
        </a:spcAft>
        <a:defRPr sz="3600" b="1">
          <a:solidFill>
            <a:schemeClr val="accent2"/>
          </a:solidFill>
          <a:latin typeface="Calibri" panose="020F0502020204030204" pitchFamily="34" charset="0"/>
        </a:defRPr>
      </a:lvl3pPr>
      <a:lvl4pPr algn="l" rtl="0" fontAlgn="base">
        <a:spcBef>
          <a:spcPct val="0"/>
        </a:spcBef>
        <a:spcAft>
          <a:spcPct val="0"/>
        </a:spcAft>
        <a:defRPr sz="3600" b="1">
          <a:solidFill>
            <a:schemeClr val="accent2"/>
          </a:solidFill>
          <a:latin typeface="Calibri" panose="020F0502020204030204" pitchFamily="34" charset="0"/>
        </a:defRPr>
      </a:lvl4pPr>
      <a:lvl5pPr algn="l" rtl="0" fontAlgn="base">
        <a:spcBef>
          <a:spcPct val="0"/>
        </a:spcBef>
        <a:spcAft>
          <a:spcPct val="0"/>
        </a:spcAft>
        <a:defRPr sz="3600" b="1">
          <a:solidFill>
            <a:schemeClr val="accent2"/>
          </a:solidFill>
          <a:latin typeface="Calibri" panose="020F0502020204030204" pitchFamily="34" charset="0"/>
        </a:defRPr>
      </a:lvl5pPr>
      <a:lvl6pPr marL="457200" algn="l" rtl="0" fontAlgn="base">
        <a:spcBef>
          <a:spcPct val="0"/>
        </a:spcBef>
        <a:spcAft>
          <a:spcPct val="0"/>
        </a:spcAft>
        <a:defRPr sz="3600" b="1">
          <a:solidFill>
            <a:schemeClr val="accent2"/>
          </a:solidFill>
          <a:latin typeface="Calibri" panose="020F0502020204030204" pitchFamily="34" charset="0"/>
        </a:defRPr>
      </a:lvl6pPr>
      <a:lvl7pPr marL="914400" algn="l" rtl="0" fontAlgn="base">
        <a:spcBef>
          <a:spcPct val="0"/>
        </a:spcBef>
        <a:spcAft>
          <a:spcPct val="0"/>
        </a:spcAft>
        <a:defRPr sz="3600" b="1">
          <a:solidFill>
            <a:schemeClr val="accent2"/>
          </a:solidFill>
          <a:latin typeface="Calibri" panose="020F0502020204030204" pitchFamily="34" charset="0"/>
        </a:defRPr>
      </a:lvl7pPr>
      <a:lvl8pPr marL="1371600" algn="l" rtl="0" fontAlgn="base">
        <a:spcBef>
          <a:spcPct val="0"/>
        </a:spcBef>
        <a:spcAft>
          <a:spcPct val="0"/>
        </a:spcAft>
        <a:defRPr sz="3600" b="1">
          <a:solidFill>
            <a:schemeClr val="accent2"/>
          </a:solidFill>
          <a:latin typeface="Calibri" panose="020F0502020204030204" pitchFamily="34" charset="0"/>
        </a:defRPr>
      </a:lvl8pPr>
      <a:lvl9pPr marL="1828800" algn="l" rtl="0" fontAlgn="base">
        <a:spcBef>
          <a:spcPct val="0"/>
        </a:spcBef>
        <a:spcAft>
          <a:spcPct val="0"/>
        </a:spcAft>
        <a:defRPr sz="3600" b="1">
          <a:solidFill>
            <a:schemeClr val="accent2"/>
          </a:solidFill>
          <a:latin typeface="Calibri" panose="020F0502020204030204" pitchFamily="34" charset="0"/>
        </a:defRPr>
      </a:lvl9pPr>
    </p:titleStyle>
    <p:bodyStyle>
      <a:lvl1pPr marL="215900" indent="-215900" algn="l" rtl="0" fontAlgn="base">
        <a:lnSpc>
          <a:spcPct val="90000"/>
        </a:lnSpc>
        <a:spcBef>
          <a:spcPts val="600"/>
        </a:spcBef>
        <a:spcAft>
          <a:spcPct val="0"/>
        </a:spcAft>
        <a:buFont typeface="Arial" panose="020B0604020202020204" pitchFamily="34" charset="0"/>
        <a:buChar char="•"/>
        <a:defRPr sz="2400" kern="1200">
          <a:solidFill>
            <a:schemeClr val="tx1"/>
          </a:solidFill>
          <a:latin typeface="+mn-lt"/>
          <a:ea typeface="+mn-ea"/>
          <a:cs typeface="+mn-cs"/>
        </a:defRPr>
      </a:lvl1pPr>
      <a:lvl2pPr marL="431800" indent="-215900" algn="l" rtl="0" fontAlgn="base">
        <a:lnSpc>
          <a:spcPct val="90000"/>
        </a:lnSpc>
        <a:spcBef>
          <a:spcPts val="600"/>
        </a:spcBef>
        <a:spcAft>
          <a:spcPct val="0"/>
        </a:spcAft>
        <a:buFont typeface="Calibri" panose="020F0502020204030204" pitchFamily="34" charset="0"/>
        <a:buChar char="•"/>
        <a:defRPr sz="2000" kern="1200">
          <a:solidFill>
            <a:schemeClr val="tx1"/>
          </a:solidFill>
          <a:latin typeface="+mn-lt"/>
          <a:ea typeface="+mn-ea"/>
          <a:cs typeface="+mn-cs"/>
        </a:defRPr>
      </a:lvl2pPr>
      <a:lvl3pPr marL="647700" indent="-215900" algn="l" rtl="0" fontAlgn="base">
        <a:lnSpc>
          <a:spcPct val="90000"/>
        </a:lnSpc>
        <a:spcBef>
          <a:spcPts val="600"/>
        </a:spcBef>
        <a:spcAft>
          <a:spcPct val="0"/>
        </a:spcAft>
        <a:buFont typeface="Calibri" panose="020F0502020204030204" pitchFamily="34" charset="0"/>
        <a:buChar char="–"/>
        <a:defRPr sz="2000" kern="1200">
          <a:solidFill>
            <a:schemeClr val="tx1"/>
          </a:solidFill>
          <a:latin typeface="+mn-lt"/>
          <a:ea typeface="+mn-ea"/>
          <a:cs typeface="+mn-cs"/>
        </a:defRPr>
      </a:lvl3pPr>
      <a:lvl4pPr marL="863600" indent="-215900" algn="l" rtl="0" fontAlgn="base">
        <a:lnSpc>
          <a:spcPct val="90000"/>
        </a:lnSpc>
        <a:spcBef>
          <a:spcPts val="600"/>
        </a:spcBef>
        <a:spcAft>
          <a:spcPct val="0"/>
        </a:spcAft>
        <a:buFont typeface="Calibri" panose="020F0502020204030204" pitchFamily="34" charset="0"/>
        <a:buChar char="–"/>
        <a:defRPr sz="2000" kern="1200">
          <a:solidFill>
            <a:schemeClr val="tx1"/>
          </a:solidFill>
          <a:latin typeface="+mn-lt"/>
          <a:ea typeface="+mn-ea"/>
          <a:cs typeface="+mn-cs"/>
        </a:defRPr>
      </a:lvl4pPr>
      <a:lvl5pPr marL="1079500" indent="-215900" algn="l" rtl="0" fontAlgn="base">
        <a:lnSpc>
          <a:spcPct val="90000"/>
        </a:lnSpc>
        <a:spcBef>
          <a:spcPts val="600"/>
        </a:spcBef>
        <a:spcAft>
          <a:spcPct val="0"/>
        </a:spcAft>
        <a:buFont typeface="Calibri" panose="020F0502020204030204" pitchFamily="34" charset="0"/>
        <a:buChar char="•"/>
        <a:defRPr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1922" name="Group 6"/>
          <p:cNvGrpSpPr>
            <a:grpSpLocks/>
          </p:cNvGrpSpPr>
          <p:nvPr/>
        </p:nvGrpSpPr>
        <p:grpSpPr bwMode="auto">
          <a:xfrm>
            <a:off x="-9525" y="6051550"/>
            <a:ext cx="9169400" cy="849313"/>
            <a:chOff x="-9525" y="6051550"/>
            <a:chExt cx="9169400" cy="849313"/>
          </a:xfrm>
        </p:grpSpPr>
        <p:sp>
          <p:nvSpPr>
            <p:cNvPr id="8"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fontAlgn="auto">
                <a:spcBef>
                  <a:spcPts val="0"/>
                </a:spcBef>
                <a:spcAft>
                  <a:spcPts val="0"/>
                </a:spcAft>
                <a:defRPr/>
              </a:pPr>
              <a:endParaRPr lang="en-AU">
                <a:latin typeface="+mn-lt"/>
              </a:endParaRPr>
            </a:p>
          </p:txBody>
        </p:sp>
        <p:sp>
          <p:nvSpPr>
            <p:cNvPr id="9" name="Rectangle 6"/>
            <p:cNvSpPr>
              <a:spLocks noChangeArrowheads="1"/>
            </p:cNvSpPr>
            <p:nvPr userDrawn="1"/>
          </p:nvSpPr>
          <p:spPr bwMode="auto">
            <a:xfrm>
              <a:off x="1588" y="6367463"/>
              <a:ext cx="9142412" cy="490537"/>
            </a:xfrm>
            <a:prstGeom prst="rect">
              <a:avLst/>
            </a:prstGeom>
            <a:solidFill>
              <a:schemeClr val="accent2"/>
            </a:solidFill>
            <a:ln>
              <a:noFill/>
            </a:ln>
            <a:extLst/>
          </p:spPr>
          <p:txBody>
            <a:bodyPr/>
            <a:lstStyle/>
            <a:p>
              <a:pPr fontAlgn="auto">
                <a:spcBef>
                  <a:spcPts val="0"/>
                </a:spcBef>
                <a:spcAft>
                  <a:spcPts val="0"/>
                </a:spcAft>
                <a:defRPr/>
              </a:pPr>
              <a:endParaRPr lang="en-AU">
                <a:latin typeface="+mn-lt"/>
              </a:endParaRPr>
            </a:p>
          </p:txBody>
        </p:sp>
        <p:sp>
          <p:nvSpPr>
            <p:cNvPr id="10" name="Rectangle 7"/>
            <p:cNvSpPr>
              <a:spLocks noChangeArrowheads="1"/>
            </p:cNvSpPr>
            <p:nvPr userDrawn="1"/>
          </p:nvSpPr>
          <p:spPr bwMode="auto">
            <a:xfrm>
              <a:off x="1588" y="6367463"/>
              <a:ext cx="9142412" cy="490537"/>
            </a:xfrm>
            <a:prstGeom prst="rect">
              <a:avLst/>
            </a:prstGeom>
            <a:noFill/>
            <a:ln>
              <a:noFill/>
            </a:ln>
            <a:extLst/>
          </p:spPr>
          <p:txBody>
            <a:bodyPr/>
            <a:lstStyle/>
            <a:p>
              <a:pPr fontAlgn="auto">
                <a:spcBef>
                  <a:spcPts val="0"/>
                </a:spcBef>
                <a:spcAft>
                  <a:spcPts val="0"/>
                </a:spcAft>
                <a:defRPr/>
              </a:pPr>
              <a:endParaRPr lang="en-AU">
                <a:latin typeface="+mn-lt"/>
              </a:endParaRPr>
            </a:p>
          </p:txBody>
        </p:sp>
        <p:sp>
          <p:nvSpPr>
            <p:cNvPr id="11" name="Freeform 8"/>
            <p:cNvSpPr>
              <a:spLocks noEditPoints="1"/>
            </p:cNvSpPr>
            <p:nvPr userDrawn="1"/>
          </p:nvSpPr>
          <p:spPr bwMode="auto">
            <a:xfrm>
              <a:off x="1588" y="6065838"/>
              <a:ext cx="9142412" cy="690562"/>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rgbClr val="BFBFBF"/>
            </a:solidFill>
            <a:ln>
              <a:noFill/>
            </a:ln>
            <a:extLst/>
          </p:spPr>
          <p:txBody>
            <a:bodyPr/>
            <a:lstStyle/>
            <a:p>
              <a:pPr fontAlgn="auto">
                <a:spcBef>
                  <a:spcPts val="0"/>
                </a:spcBef>
                <a:spcAft>
                  <a:spcPts val="0"/>
                </a:spcAft>
                <a:defRPr/>
              </a:pPr>
              <a:endParaRPr lang="en-AU">
                <a:latin typeface="+mn-lt"/>
              </a:endParaRPr>
            </a:p>
          </p:txBody>
        </p:sp>
        <p:sp>
          <p:nvSpPr>
            <p:cNvPr id="12" name="Freeform 9"/>
            <p:cNvSpPr>
              <a:spLocks noEditPoints="1"/>
            </p:cNvSpPr>
            <p:nvPr userDrawn="1"/>
          </p:nvSpPr>
          <p:spPr bwMode="auto">
            <a:xfrm>
              <a:off x="1588" y="6367463"/>
              <a:ext cx="9142412" cy="388937"/>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fontAlgn="auto">
                <a:spcBef>
                  <a:spcPts val="0"/>
                </a:spcBef>
                <a:spcAft>
                  <a:spcPts val="0"/>
                </a:spcAft>
                <a:defRPr/>
              </a:pPr>
              <a:endParaRPr lang="en-AU">
                <a:latin typeface="+mn-lt"/>
              </a:endParaRPr>
            </a:p>
          </p:txBody>
        </p:sp>
        <p:sp>
          <p:nvSpPr>
            <p:cNvPr id="13" name="Freeform 10"/>
            <p:cNvSpPr>
              <a:spLocks/>
            </p:cNvSpPr>
            <p:nvPr userDrawn="1"/>
          </p:nvSpPr>
          <p:spPr bwMode="auto">
            <a:xfrm>
              <a:off x="1588" y="6110288"/>
              <a:ext cx="789146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fontAlgn="auto">
                <a:spcBef>
                  <a:spcPts val="0"/>
                </a:spcBef>
                <a:spcAft>
                  <a:spcPts val="0"/>
                </a:spcAft>
                <a:defRPr/>
              </a:pPr>
              <a:endParaRPr lang="en-AU">
                <a:latin typeface="+mn-lt"/>
              </a:endParaRPr>
            </a:p>
          </p:txBody>
        </p:sp>
        <p:sp>
          <p:nvSpPr>
            <p:cNvPr id="14" name="Freeform 11"/>
            <p:cNvSpPr>
              <a:spLocks/>
            </p:cNvSpPr>
            <p:nvPr userDrawn="1"/>
          </p:nvSpPr>
          <p:spPr bwMode="auto">
            <a:xfrm>
              <a:off x="7893050" y="6110288"/>
              <a:ext cx="1250950" cy="601662"/>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rgbClr val="F7F7F7"/>
            </a:solidFill>
            <a:ln>
              <a:noFill/>
            </a:ln>
            <a:extLst/>
          </p:spPr>
          <p:txBody>
            <a:bodyPr/>
            <a:lstStyle/>
            <a:p>
              <a:pPr fontAlgn="auto">
                <a:spcBef>
                  <a:spcPts val="0"/>
                </a:spcBef>
                <a:spcAft>
                  <a:spcPts val="0"/>
                </a:spcAft>
                <a:defRPr/>
              </a:pPr>
              <a:endParaRPr lang="en-AU">
                <a:latin typeface="+mn-lt"/>
              </a:endParaRPr>
            </a:p>
          </p:txBody>
        </p:sp>
        <p:sp>
          <p:nvSpPr>
            <p:cNvPr id="15" name="AutoShape 81"/>
            <p:cNvSpPr>
              <a:spLocks noChangeAspect="1" noChangeArrowheads="1" noTextEdit="1"/>
            </p:cNvSpPr>
            <p:nvPr/>
          </p:nvSpPr>
          <p:spPr bwMode="auto">
            <a:xfrm>
              <a:off x="-9525" y="6051550"/>
              <a:ext cx="9169400" cy="849313"/>
            </a:xfrm>
            <a:prstGeom prst="rect">
              <a:avLst/>
            </a:prstGeom>
            <a:noFill/>
            <a:ln w="9525">
              <a:noFill/>
              <a:miter lim="800000"/>
              <a:headEnd/>
              <a:tailEnd/>
            </a:ln>
          </p:spPr>
          <p:txBody>
            <a:bodyPr/>
            <a:lstStyle/>
            <a:p>
              <a:pPr fontAlgn="auto">
                <a:spcBef>
                  <a:spcPts val="0"/>
                </a:spcBef>
                <a:spcAft>
                  <a:spcPts val="0"/>
                </a:spcAft>
                <a:defRPr/>
              </a:pPr>
              <a:endParaRPr lang="en-US">
                <a:latin typeface="+mn-lt"/>
              </a:endParaRPr>
            </a:p>
          </p:txBody>
        </p:sp>
        <p:sp>
          <p:nvSpPr>
            <p:cNvPr id="16" name="Rectangle 84"/>
            <p:cNvSpPr>
              <a:spLocks noChangeArrowheads="1"/>
            </p:cNvSpPr>
            <p:nvPr/>
          </p:nvSpPr>
          <p:spPr bwMode="auto">
            <a:xfrm>
              <a:off x="-9525" y="6356350"/>
              <a:ext cx="9167813" cy="544513"/>
            </a:xfrm>
            <a:prstGeom prst="rect">
              <a:avLst/>
            </a:prstGeom>
            <a:noFill/>
            <a:ln w="9525">
              <a:noFill/>
              <a:miter lim="800000"/>
              <a:headEnd/>
              <a:tailEnd/>
            </a:ln>
          </p:spPr>
          <p:txBody>
            <a:bodyPr/>
            <a:lstStyle/>
            <a:p>
              <a:pPr fontAlgn="auto">
                <a:spcBef>
                  <a:spcPts val="0"/>
                </a:spcBef>
                <a:spcAft>
                  <a:spcPts val="0"/>
                </a:spcAft>
                <a:defRPr/>
              </a:pPr>
              <a:endParaRPr lang="en-US">
                <a:latin typeface="+mn-lt"/>
              </a:endParaRPr>
            </a:p>
          </p:txBody>
        </p:sp>
        <p:pic>
          <p:nvPicPr>
            <p:cNvPr id="81932" name="Picture 7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59788" y="6191250"/>
              <a:ext cx="4540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33" name="Title Placeholder 1"/>
          <p:cNvSpPr>
            <a:spLocks noGrp="1"/>
          </p:cNvSpPr>
          <p:nvPr>
            <p:ph type="title"/>
          </p:nvPr>
        </p:nvSpPr>
        <p:spPr bwMode="auto">
          <a:xfrm>
            <a:off x="358775" y="274638"/>
            <a:ext cx="8461375"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AU" altLang="en-US" smtClean="0"/>
              <a:t>Click to edit Master title style</a:t>
            </a:r>
          </a:p>
        </p:txBody>
      </p:sp>
      <p:sp>
        <p:nvSpPr>
          <p:cNvPr id="81934" name="Text Placeholder 2"/>
          <p:cNvSpPr>
            <a:spLocks noGrp="1"/>
          </p:cNvSpPr>
          <p:nvPr>
            <p:ph type="body" idx="1"/>
          </p:nvPr>
        </p:nvSpPr>
        <p:spPr bwMode="auto">
          <a:xfrm>
            <a:off x="358775" y="1268413"/>
            <a:ext cx="8461375"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5" name="Footer Placeholder 4"/>
          <p:cNvSpPr>
            <a:spLocks noGrp="1"/>
          </p:cNvSpPr>
          <p:nvPr>
            <p:ph type="ftr" sz="quarter" idx="3"/>
          </p:nvPr>
        </p:nvSpPr>
        <p:spPr>
          <a:xfrm>
            <a:off x="677863" y="6503988"/>
            <a:ext cx="6083300" cy="123825"/>
          </a:xfrm>
          <a:prstGeom prst="rect">
            <a:avLst/>
          </a:prstGeom>
        </p:spPr>
        <p:txBody>
          <a:bodyPr vert="horz" wrap="square" lIns="0" tIns="0" rIns="0" bIns="0" numCol="1" anchor="ctr" anchorCtr="0" compatLnSpc="1">
            <a:prstTxWarp prst="textNoShape">
              <a:avLst/>
            </a:prstTxWarp>
          </a:bodyPr>
          <a:lstStyle>
            <a:lvl1pPr>
              <a:defRPr sz="900">
                <a:solidFill>
                  <a:srgbClr val="FFFFFF"/>
                </a:solidFill>
                <a:latin typeface="+mn-lt"/>
              </a:defRPr>
            </a:lvl1pPr>
          </a:lstStyle>
          <a:p>
            <a:r>
              <a:rPr lang="en-AU" altLang="en-US"/>
              <a:t>Presentation title  |  Presenter name</a:t>
            </a:r>
          </a:p>
        </p:txBody>
      </p:sp>
      <p:sp>
        <p:nvSpPr>
          <p:cNvPr id="18" name="Slide Number Placeholder 17"/>
          <p:cNvSpPr>
            <a:spLocks noGrp="1"/>
          </p:cNvSpPr>
          <p:nvPr>
            <p:ph type="sldNum" sz="quarter" idx="4"/>
          </p:nvPr>
        </p:nvSpPr>
        <p:spPr>
          <a:xfrm>
            <a:off x="330200" y="6503988"/>
            <a:ext cx="288925" cy="127000"/>
          </a:xfrm>
          <a:prstGeom prst="rect">
            <a:avLst/>
          </a:prstGeom>
        </p:spPr>
        <p:txBody>
          <a:bodyPr vert="horz" wrap="square" lIns="0" tIns="0" rIns="0" bIns="0" numCol="1" anchor="ctr" anchorCtr="0" compatLnSpc="1">
            <a:prstTxWarp prst="textNoShape">
              <a:avLst/>
            </a:prstTxWarp>
          </a:bodyPr>
          <a:lstStyle>
            <a:lvl1pPr algn="r">
              <a:defRPr sz="900">
                <a:solidFill>
                  <a:schemeClr val="bg1"/>
                </a:solidFill>
                <a:latin typeface="+mn-lt"/>
              </a:defRPr>
            </a:lvl1pPr>
          </a:lstStyle>
          <a:p>
            <a:fld id="{1B13A50C-02AA-4A28-9112-156BCA96EF14}" type="slidenum">
              <a:rPr lang="en-AU" altLang="en-US"/>
              <a:pPr/>
              <a:t>‹#›</a:t>
            </a:fld>
            <a:r>
              <a:rPr lang="en-AU" altLang="en-US"/>
              <a:t>  |</a:t>
            </a:r>
          </a:p>
        </p:txBody>
      </p:sp>
      <p:sp>
        <p:nvSpPr>
          <p:cNvPr id="36" name="AutoShape 4"/>
          <p:cNvSpPr>
            <a:spLocks noChangeAspect="1" noChangeArrowheads="1" noTextEdit="1"/>
          </p:cNvSpPr>
          <p:nvPr/>
        </p:nvSpPr>
        <p:spPr bwMode="auto">
          <a:xfrm>
            <a:off x="3175" y="3325813"/>
            <a:ext cx="9161463" cy="801687"/>
          </a:xfrm>
          <a:prstGeom prst="rect">
            <a:avLst/>
          </a:prstGeom>
          <a:noFill/>
          <a:ln>
            <a:noFill/>
          </a:ln>
          <a:extLst/>
        </p:spPr>
        <p:txBody>
          <a:bodyPr/>
          <a:lstStyle/>
          <a:p>
            <a:pPr fontAlgn="auto">
              <a:spcBef>
                <a:spcPts val="0"/>
              </a:spcBef>
              <a:spcAft>
                <a:spcPts val="0"/>
              </a:spcAft>
              <a:defRPr/>
            </a:pPr>
            <a:endParaRPr lang="en-AU">
              <a:latin typeface="+mn-lt"/>
            </a:endParaRPr>
          </a:p>
        </p:txBody>
      </p:sp>
      <p:sp>
        <p:nvSpPr>
          <p:cNvPr id="38" name="Rectangle 7"/>
          <p:cNvSpPr>
            <a:spLocks noChangeArrowheads="1"/>
          </p:cNvSpPr>
          <p:nvPr/>
        </p:nvSpPr>
        <p:spPr bwMode="auto">
          <a:xfrm>
            <a:off x="12700" y="3636963"/>
            <a:ext cx="9142413" cy="490537"/>
          </a:xfrm>
          <a:prstGeom prst="rect">
            <a:avLst/>
          </a:prstGeom>
          <a:noFill/>
          <a:ln>
            <a:noFill/>
          </a:ln>
          <a:extLst/>
        </p:spPr>
        <p:txBody>
          <a:bodyPr/>
          <a:lstStyle/>
          <a:p>
            <a:pPr fontAlgn="auto">
              <a:spcBef>
                <a:spcPts val="0"/>
              </a:spcBef>
              <a:spcAft>
                <a:spcPts val="0"/>
              </a:spcAft>
              <a:defRPr/>
            </a:pPr>
            <a:endParaRPr lang="en-AU">
              <a:latin typeface="+mn-lt"/>
            </a:endParaRPr>
          </a:p>
        </p:txBody>
      </p:sp>
      <p:sp>
        <p:nvSpPr>
          <p:cNvPr id="43" name="AutoShape 81"/>
          <p:cNvSpPr>
            <a:spLocks noChangeAspect="1" noChangeArrowheads="1" noTextEdit="1"/>
          </p:cNvSpPr>
          <p:nvPr/>
        </p:nvSpPr>
        <p:spPr bwMode="auto">
          <a:xfrm>
            <a:off x="1588" y="3321050"/>
            <a:ext cx="9169400" cy="849313"/>
          </a:xfrm>
          <a:prstGeom prst="rect">
            <a:avLst/>
          </a:prstGeom>
          <a:noFill/>
          <a:ln w="9525">
            <a:noFill/>
            <a:miter lim="800000"/>
            <a:headEnd/>
            <a:tailEnd/>
          </a:ln>
        </p:spPr>
        <p:txBody>
          <a:bodyPr/>
          <a:lstStyle/>
          <a:p>
            <a:pPr fontAlgn="auto">
              <a:spcBef>
                <a:spcPts val="0"/>
              </a:spcBef>
              <a:spcAft>
                <a:spcPts val="0"/>
              </a:spcAft>
              <a:defRPr/>
            </a:pPr>
            <a:endParaRPr lang="en-US">
              <a:latin typeface="+mn-lt"/>
            </a:endParaRPr>
          </a:p>
        </p:txBody>
      </p:sp>
      <p:sp>
        <p:nvSpPr>
          <p:cNvPr id="44" name="Rectangle 84"/>
          <p:cNvSpPr>
            <a:spLocks noChangeArrowheads="1"/>
          </p:cNvSpPr>
          <p:nvPr/>
        </p:nvSpPr>
        <p:spPr bwMode="auto">
          <a:xfrm>
            <a:off x="1588" y="3625850"/>
            <a:ext cx="9167812" cy="544513"/>
          </a:xfrm>
          <a:prstGeom prst="rect">
            <a:avLst/>
          </a:prstGeom>
          <a:noFill/>
          <a:ln w="9525">
            <a:noFill/>
            <a:miter lim="800000"/>
            <a:headEnd/>
            <a:tailEnd/>
          </a:ln>
        </p:spPr>
        <p:txBody>
          <a:bodyPr/>
          <a:lstStyle/>
          <a:p>
            <a:pPr fontAlgn="auto">
              <a:spcBef>
                <a:spcPts val="0"/>
              </a:spcBef>
              <a:spcAft>
                <a:spcPts val="0"/>
              </a:spcAft>
              <a:defRPr/>
            </a:pPr>
            <a:endParaRPr lang="en-US">
              <a:latin typeface="+mn-lt"/>
            </a:endParaRPr>
          </a:p>
        </p:txBody>
      </p:sp>
    </p:spTree>
  </p:cSld>
  <p:clrMap bg1="lt1" tx1="dk1" bg2="lt2" tx2="dk2" accent1="accent1" accent2="accent2" accent3="accent3" accent4="accent4" accent5="accent5" accent6="accent6" hlink="hlink" folHlink="folHlink"/>
  <p:sldLayoutIdLst>
    <p:sldLayoutId id="2147483661"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iming>
    <p:tnLst>
      <p:par>
        <p:cTn id="1" dur="indefinite" restart="never" nodeType="tmRoot"/>
      </p:par>
    </p:tnLst>
  </p:timing>
  <p:hf hdr="0" dt="0"/>
  <p:txStyles>
    <p:titleStyle>
      <a:lvl1pPr algn="l" rtl="0" fontAlgn="base">
        <a:spcBef>
          <a:spcPct val="0"/>
        </a:spcBef>
        <a:spcAft>
          <a:spcPct val="0"/>
        </a:spcAft>
        <a:defRPr sz="3600" b="1" kern="1200">
          <a:solidFill>
            <a:schemeClr val="accent2"/>
          </a:solidFill>
          <a:latin typeface="+mj-lt"/>
          <a:ea typeface="+mj-ea"/>
          <a:cs typeface="+mj-cs"/>
        </a:defRPr>
      </a:lvl1pPr>
      <a:lvl2pPr algn="l" rtl="0" fontAlgn="base">
        <a:spcBef>
          <a:spcPct val="0"/>
        </a:spcBef>
        <a:spcAft>
          <a:spcPct val="0"/>
        </a:spcAft>
        <a:defRPr sz="3600" b="1">
          <a:solidFill>
            <a:schemeClr val="accent2"/>
          </a:solidFill>
          <a:latin typeface="Calibri" panose="020F0502020204030204" pitchFamily="34" charset="0"/>
        </a:defRPr>
      </a:lvl2pPr>
      <a:lvl3pPr algn="l" rtl="0" fontAlgn="base">
        <a:spcBef>
          <a:spcPct val="0"/>
        </a:spcBef>
        <a:spcAft>
          <a:spcPct val="0"/>
        </a:spcAft>
        <a:defRPr sz="3600" b="1">
          <a:solidFill>
            <a:schemeClr val="accent2"/>
          </a:solidFill>
          <a:latin typeface="Calibri" panose="020F0502020204030204" pitchFamily="34" charset="0"/>
        </a:defRPr>
      </a:lvl3pPr>
      <a:lvl4pPr algn="l" rtl="0" fontAlgn="base">
        <a:spcBef>
          <a:spcPct val="0"/>
        </a:spcBef>
        <a:spcAft>
          <a:spcPct val="0"/>
        </a:spcAft>
        <a:defRPr sz="3600" b="1">
          <a:solidFill>
            <a:schemeClr val="accent2"/>
          </a:solidFill>
          <a:latin typeface="Calibri" panose="020F0502020204030204" pitchFamily="34" charset="0"/>
        </a:defRPr>
      </a:lvl4pPr>
      <a:lvl5pPr algn="l" rtl="0" fontAlgn="base">
        <a:spcBef>
          <a:spcPct val="0"/>
        </a:spcBef>
        <a:spcAft>
          <a:spcPct val="0"/>
        </a:spcAft>
        <a:defRPr sz="3600" b="1">
          <a:solidFill>
            <a:schemeClr val="accent2"/>
          </a:solidFill>
          <a:latin typeface="Calibri" panose="020F0502020204030204" pitchFamily="34" charset="0"/>
        </a:defRPr>
      </a:lvl5pPr>
      <a:lvl6pPr marL="457200" algn="l" rtl="0" fontAlgn="base">
        <a:spcBef>
          <a:spcPct val="0"/>
        </a:spcBef>
        <a:spcAft>
          <a:spcPct val="0"/>
        </a:spcAft>
        <a:defRPr sz="3600" b="1">
          <a:solidFill>
            <a:schemeClr val="accent2"/>
          </a:solidFill>
          <a:latin typeface="Calibri" panose="020F0502020204030204" pitchFamily="34" charset="0"/>
        </a:defRPr>
      </a:lvl6pPr>
      <a:lvl7pPr marL="914400" algn="l" rtl="0" fontAlgn="base">
        <a:spcBef>
          <a:spcPct val="0"/>
        </a:spcBef>
        <a:spcAft>
          <a:spcPct val="0"/>
        </a:spcAft>
        <a:defRPr sz="3600" b="1">
          <a:solidFill>
            <a:schemeClr val="accent2"/>
          </a:solidFill>
          <a:latin typeface="Calibri" panose="020F0502020204030204" pitchFamily="34" charset="0"/>
        </a:defRPr>
      </a:lvl7pPr>
      <a:lvl8pPr marL="1371600" algn="l" rtl="0" fontAlgn="base">
        <a:spcBef>
          <a:spcPct val="0"/>
        </a:spcBef>
        <a:spcAft>
          <a:spcPct val="0"/>
        </a:spcAft>
        <a:defRPr sz="3600" b="1">
          <a:solidFill>
            <a:schemeClr val="accent2"/>
          </a:solidFill>
          <a:latin typeface="Calibri" panose="020F0502020204030204" pitchFamily="34" charset="0"/>
        </a:defRPr>
      </a:lvl8pPr>
      <a:lvl9pPr marL="1828800" algn="l" rtl="0" fontAlgn="base">
        <a:spcBef>
          <a:spcPct val="0"/>
        </a:spcBef>
        <a:spcAft>
          <a:spcPct val="0"/>
        </a:spcAft>
        <a:defRPr sz="3600" b="1">
          <a:solidFill>
            <a:schemeClr val="accent2"/>
          </a:solidFill>
          <a:latin typeface="Calibri" panose="020F0502020204030204" pitchFamily="34" charset="0"/>
        </a:defRPr>
      </a:lvl9pPr>
    </p:titleStyle>
    <p:bodyStyle>
      <a:lvl1pPr marL="215900" indent="-215900" algn="l" rtl="0" fontAlgn="base">
        <a:lnSpc>
          <a:spcPct val="90000"/>
        </a:lnSpc>
        <a:spcBef>
          <a:spcPts val="600"/>
        </a:spcBef>
        <a:spcAft>
          <a:spcPct val="0"/>
        </a:spcAft>
        <a:buFont typeface="Arial" panose="020B0604020202020204" pitchFamily="34" charset="0"/>
        <a:buChar char="•"/>
        <a:defRPr sz="2400" kern="1200">
          <a:solidFill>
            <a:schemeClr val="tx1"/>
          </a:solidFill>
          <a:latin typeface="+mn-lt"/>
          <a:ea typeface="+mn-ea"/>
          <a:cs typeface="+mn-cs"/>
        </a:defRPr>
      </a:lvl1pPr>
      <a:lvl2pPr marL="431800" indent="-215900" algn="l" rtl="0" fontAlgn="base">
        <a:lnSpc>
          <a:spcPct val="90000"/>
        </a:lnSpc>
        <a:spcBef>
          <a:spcPts val="600"/>
        </a:spcBef>
        <a:spcAft>
          <a:spcPct val="0"/>
        </a:spcAft>
        <a:buFont typeface="Calibri" panose="020F0502020204030204" pitchFamily="34" charset="0"/>
        <a:buChar char="•"/>
        <a:defRPr sz="2000" kern="1200">
          <a:solidFill>
            <a:schemeClr val="tx1"/>
          </a:solidFill>
          <a:latin typeface="+mn-lt"/>
          <a:ea typeface="+mn-ea"/>
          <a:cs typeface="+mn-cs"/>
        </a:defRPr>
      </a:lvl2pPr>
      <a:lvl3pPr marL="647700" indent="-215900" algn="l" rtl="0" fontAlgn="base">
        <a:lnSpc>
          <a:spcPct val="90000"/>
        </a:lnSpc>
        <a:spcBef>
          <a:spcPts val="600"/>
        </a:spcBef>
        <a:spcAft>
          <a:spcPct val="0"/>
        </a:spcAft>
        <a:buFont typeface="Calibri" panose="020F0502020204030204" pitchFamily="34" charset="0"/>
        <a:buChar char="–"/>
        <a:defRPr sz="2000" kern="1200">
          <a:solidFill>
            <a:schemeClr val="tx1"/>
          </a:solidFill>
          <a:latin typeface="+mn-lt"/>
          <a:ea typeface="+mn-ea"/>
          <a:cs typeface="+mn-cs"/>
        </a:defRPr>
      </a:lvl3pPr>
      <a:lvl4pPr marL="863600" indent="-215900" algn="l" rtl="0" fontAlgn="base">
        <a:lnSpc>
          <a:spcPct val="90000"/>
        </a:lnSpc>
        <a:spcBef>
          <a:spcPts val="600"/>
        </a:spcBef>
        <a:spcAft>
          <a:spcPct val="0"/>
        </a:spcAft>
        <a:buFont typeface="Calibri" panose="020F0502020204030204" pitchFamily="34" charset="0"/>
        <a:buChar char="–"/>
        <a:defRPr sz="2000" kern="1200">
          <a:solidFill>
            <a:schemeClr val="tx1"/>
          </a:solidFill>
          <a:latin typeface="+mn-lt"/>
          <a:ea typeface="+mn-ea"/>
          <a:cs typeface="+mn-cs"/>
        </a:defRPr>
      </a:lvl4pPr>
      <a:lvl5pPr marL="1079500" indent="-215900" algn="l" rtl="0" fontAlgn="base">
        <a:lnSpc>
          <a:spcPct val="90000"/>
        </a:lnSpc>
        <a:spcBef>
          <a:spcPts val="600"/>
        </a:spcBef>
        <a:spcAft>
          <a:spcPct val="0"/>
        </a:spcAft>
        <a:buFont typeface="Calibri" panose="020F050202020403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3970" name="Group 6"/>
          <p:cNvGrpSpPr>
            <a:grpSpLocks/>
          </p:cNvGrpSpPr>
          <p:nvPr/>
        </p:nvGrpSpPr>
        <p:grpSpPr bwMode="auto">
          <a:xfrm>
            <a:off x="-9525" y="6051550"/>
            <a:ext cx="9169400" cy="849313"/>
            <a:chOff x="-9525" y="6051550"/>
            <a:chExt cx="9169400" cy="849313"/>
          </a:xfrm>
        </p:grpSpPr>
        <p:sp>
          <p:nvSpPr>
            <p:cNvPr id="8"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fontAlgn="auto">
                <a:spcBef>
                  <a:spcPts val="0"/>
                </a:spcBef>
                <a:spcAft>
                  <a:spcPts val="0"/>
                </a:spcAft>
                <a:defRPr/>
              </a:pPr>
              <a:endParaRPr lang="en-AU">
                <a:latin typeface="+mn-lt"/>
              </a:endParaRPr>
            </a:p>
          </p:txBody>
        </p:sp>
        <p:sp>
          <p:nvSpPr>
            <p:cNvPr id="9" name="Rectangle 6"/>
            <p:cNvSpPr>
              <a:spLocks noChangeArrowheads="1"/>
            </p:cNvSpPr>
            <p:nvPr userDrawn="1"/>
          </p:nvSpPr>
          <p:spPr bwMode="auto">
            <a:xfrm>
              <a:off x="1588" y="6367463"/>
              <a:ext cx="9142412" cy="490537"/>
            </a:xfrm>
            <a:prstGeom prst="rect">
              <a:avLst/>
            </a:prstGeom>
            <a:solidFill>
              <a:schemeClr val="accent2"/>
            </a:solidFill>
            <a:ln>
              <a:noFill/>
            </a:ln>
            <a:extLst/>
          </p:spPr>
          <p:txBody>
            <a:bodyPr/>
            <a:lstStyle/>
            <a:p>
              <a:pPr fontAlgn="auto">
                <a:spcBef>
                  <a:spcPts val="0"/>
                </a:spcBef>
                <a:spcAft>
                  <a:spcPts val="0"/>
                </a:spcAft>
                <a:defRPr/>
              </a:pPr>
              <a:endParaRPr lang="en-AU">
                <a:latin typeface="+mn-lt"/>
              </a:endParaRPr>
            </a:p>
          </p:txBody>
        </p:sp>
        <p:sp>
          <p:nvSpPr>
            <p:cNvPr id="10" name="Rectangle 7"/>
            <p:cNvSpPr>
              <a:spLocks noChangeArrowheads="1"/>
            </p:cNvSpPr>
            <p:nvPr userDrawn="1"/>
          </p:nvSpPr>
          <p:spPr bwMode="auto">
            <a:xfrm>
              <a:off x="1588" y="6367463"/>
              <a:ext cx="9142412" cy="490537"/>
            </a:xfrm>
            <a:prstGeom prst="rect">
              <a:avLst/>
            </a:prstGeom>
            <a:noFill/>
            <a:ln>
              <a:noFill/>
            </a:ln>
            <a:extLst/>
          </p:spPr>
          <p:txBody>
            <a:bodyPr/>
            <a:lstStyle/>
            <a:p>
              <a:pPr fontAlgn="auto">
                <a:spcBef>
                  <a:spcPts val="0"/>
                </a:spcBef>
                <a:spcAft>
                  <a:spcPts val="0"/>
                </a:spcAft>
                <a:defRPr/>
              </a:pPr>
              <a:endParaRPr lang="en-AU">
                <a:latin typeface="+mn-lt"/>
              </a:endParaRPr>
            </a:p>
          </p:txBody>
        </p:sp>
        <p:sp>
          <p:nvSpPr>
            <p:cNvPr id="11" name="Freeform 8"/>
            <p:cNvSpPr>
              <a:spLocks noEditPoints="1"/>
            </p:cNvSpPr>
            <p:nvPr userDrawn="1"/>
          </p:nvSpPr>
          <p:spPr bwMode="auto">
            <a:xfrm>
              <a:off x="1588" y="6065838"/>
              <a:ext cx="9142412" cy="690562"/>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rgbClr val="BFBFBF"/>
            </a:solidFill>
            <a:ln>
              <a:noFill/>
            </a:ln>
            <a:extLst/>
          </p:spPr>
          <p:txBody>
            <a:bodyPr/>
            <a:lstStyle/>
            <a:p>
              <a:pPr fontAlgn="auto">
                <a:spcBef>
                  <a:spcPts val="0"/>
                </a:spcBef>
                <a:spcAft>
                  <a:spcPts val="0"/>
                </a:spcAft>
                <a:defRPr/>
              </a:pPr>
              <a:endParaRPr lang="en-AU">
                <a:latin typeface="+mn-lt"/>
              </a:endParaRPr>
            </a:p>
          </p:txBody>
        </p:sp>
        <p:sp>
          <p:nvSpPr>
            <p:cNvPr id="12" name="Freeform 9"/>
            <p:cNvSpPr>
              <a:spLocks noEditPoints="1"/>
            </p:cNvSpPr>
            <p:nvPr userDrawn="1"/>
          </p:nvSpPr>
          <p:spPr bwMode="auto">
            <a:xfrm>
              <a:off x="1588" y="6367463"/>
              <a:ext cx="9142412" cy="388937"/>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fontAlgn="auto">
                <a:spcBef>
                  <a:spcPts val="0"/>
                </a:spcBef>
                <a:spcAft>
                  <a:spcPts val="0"/>
                </a:spcAft>
                <a:defRPr/>
              </a:pPr>
              <a:endParaRPr lang="en-AU">
                <a:latin typeface="+mn-lt"/>
              </a:endParaRPr>
            </a:p>
          </p:txBody>
        </p:sp>
        <p:sp>
          <p:nvSpPr>
            <p:cNvPr id="13" name="Freeform 10"/>
            <p:cNvSpPr>
              <a:spLocks/>
            </p:cNvSpPr>
            <p:nvPr userDrawn="1"/>
          </p:nvSpPr>
          <p:spPr bwMode="auto">
            <a:xfrm>
              <a:off x="1588" y="6110288"/>
              <a:ext cx="789146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fontAlgn="auto">
                <a:spcBef>
                  <a:spcPts val="0"/>
                </a:spcBef>
                <a:spcAft>
                  <a:spcPts val="0"/>
                </a:spcAft>
                <a:defRPr/>
              </a:pPr>
              <a:endParaRPr lang="en-AU">
                <a:latin typeface="+mn-lt"/>
              </a:endParaRPr>
            </a:p>
          </p:txBody>
        </p:sp>
        <p:sp>
          <p:nvSpPr>
            <p:cNvPr id="14" name="Freeform 11"/>
            <p:cNvSpPr>
              <a:spLocks/>
            </p:cNvSpPr>
            <p:nvPr userDrawn="1"/>
          </p:nvSpPr>
          <p:spPr bwMode="auto">
            <a:xfrm>
              <a:off x="7893050" y="6110288"/>
              <a:ext cx="1250950" cy="601662"/>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rgbClr val="F7F7F7"/>
            </a:solidFill>
            <a:ln>
              <a:noFill/>
            </a:ln>
            <a:extLst/>
          </p:spPr>
          <p:txBody>
            <a:bodyPr/>
            <a:lstStyle/>
            <a:p>
              <a:pPr fontAlgn="auto">
                <a:spcBef>
                  <a:spcPts val="0"/>
                </a:spcBef>
                <a:spcAft>
                  <a:spcPts val="0"/>
                </a:spcAft>
                <a:defRPr/>
              </a:pPr>
              <a:endParaRPr lang="en-AU">
                <a:latin typeface="+mn-lt"/>
              </a:endParaRPr>
            </a:p>
          </p:txBody>
        </p:sp>
        <p:sp>
          <p:nvSpPr>
            <p:cNvPr id="15" name="AutoShape 81"/>
            <p:cNvSpPr>
              <a:spLocks noChangeAspect="1" noChangeArrowheads="1" noTextEdit="1"/>
            </p:cNvSpPr>
            <p:nvPr/>
          </p:nvSpPr>
          <p:spPr bwMode="auto">
            <a:xfrm>
              <a:off x="-9525" y="6051550"/>
              <a:ext cx="9169400" cy="849313"/>
            </a:xfrm>
            <a:prstGeom prst="rect">
              <a:avLst/>
            </a:prstGeom>
            <a:noFill/>
            <a:ln w="9525">
              <a:noFill/>
              <a:miter lim="800000"/>
              <a:headEnd/>
              <a:tailEnd/>
            </a:ln>
          </p:spPr>
          <p:txBody>
            <a:bodyPr/>
            <a:lstStyle/>
            <a:p>
              <a:pPr fontAlgn="auto">
                <a:spcBef>
                  <a:spcPts val="0"/>
                </a:spcBef>
                <a:spcAft>
                  <a:spcPts val="0"/>
                </a:spcAft>
                <a:defRPr/>
              </a:pPr>
              <a:endParaRPr lang="en-US">
                <a:latin typeface="+mn-lt"/>
              </a:endParaRPr>
            </a:p>
          </p:txBody>
        </p:sp>
        <p:sp>
          <p:nvSpPr>
            <p:cNvPr id="16" name="Rectangle 84"/>
            <p:cNvSpPr>
              <a:spLocks noChangeArrowheads="1"/>
            </p:cNvSpPr>
            <p:nvPr/>
          </p:nvSpPr>
          <p:spPr bwMode="auto">
            <a:xfrm>
              <a:off x="-9525" y="6356350"/>
              <a:ext cx="9167813" cy="544513"/>
            </a:xfrm>
            <a:prstGeom prst="rect">
              <a:avLst/>
            </a:prstGeom>
            <a:noFill/>
            <a:ln w="9525">
              <a:noFill/>
              <a:miter lim="800000"/>
              <a:headEnd/>
              <a:tailEnd/>
            </a:ln>
          </p:spPr>
          <p:txBody>
            <a:bodyPr/>
            <a:lstStyle/>
            <a:p>
              <a:pPr fontAlgn="auto">
                <a:spcBef>
                  <a:spcPts val="0"/>
                </a:spcBef>
                <a:spcAft>
                  <a:spcPts val="0"/>
                </a:spcAft>
                <a:defRPr/>
              </a:pPr>
              <a:endParaRPr lang="en-US">
                <a:latin typeface="+mn-lt"/>
              </a:endParaRPr>
            </a:p>
          </p:txBody>
        </p:sp>
        <p:pic>
          <p:nvPicPr>
            <p:cNvPr id="83980" name="Picture 7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59788" y="6191250"/>
              <a:ext cx="4540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3981" name="Title Placeholder 1"/>
          <p:cNvSpPr>
            <a:spLocks noGrp="1"/>
          </p:cNvSpPr>
          <p:nvPr>
            <p:ph type="title"/>
          </p:nvPr>
        </p:nvSpPr>
        <p:spPr bwMode="auto">
          <a:xfrm>
            <a:off x="358775" y="274638"/>
            <a:ext cx="8461375"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AU" altLang="en-US" smtClean="0"/>
              <a:t>Click to edit Master title style</a:t>
            </a:r>
          </a:p>
        </p:txBody>
      </p:sp>
      <p:sp>
        <p:nvSpPr>
          <p:cNvPr id="83982" name="Text Placeholder 2"/>
          <p:cNvSpPr>
            <a:spLocks noGrp="1"/>
          </p:cNvSpPr>
          <p:nvPr>
            <p:ph type="body" idx="1"/>
          </p:nvPr>
        </p:nvSpPr>
        <p:spPr bwMode="auto">
          <a:xfrm>
            <a:off x="358775" y="1268413"/>
            <a:ext cx="8461375"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AU" altLang="en-US" smtClean="0"/>
              <a:t>Click to edit Master text styles</a:t>
            </a:r>
          </a:p>
          <a:p>
            <a:pPr lvl="1"/>
            <a:r>
              <a:rPr lang="en-AU" altLang="en-US" smtClean="0"/>
              <a:t>Second level</a:t>
            </a:r>
          </a:p>
          <a:p>
            <a:pPr lvl="2"/>
            <a:r>
              <a:rPr lang="en-AU" altLang="en-US" smtClean="0"/>
              <a:t>Third level</a:t>
            </a:r>
          </a:p>
          <a:p>
            <a:pPr lvl="3"/>
            <a:r>
              <a:rPr lang="en-AU" altLang="en-US" smtClean="0"/>
              <a:t>Fourth level</a:t>
            </a:r>
          </a:p>
          <a:p>
            <a:pPr lvl="4"/>
            <a:r>
              <a:rPr lang="en-AU" altLang="en-US" smtClean="0"/>
              <a:t>Fifth level</a:t>
            </a:r>
          </a:p>
        </p:txBody>
      </p:sp>
      <p:sp>
        <p:nvSpPr>
          <p:cNvPr id="5" name="Footer Placeholder 4"/>
          <p:cNvSpPr>
            <a:spLocks noGrp="1"/>
          </p:cNvSpPr>
          <p:nvPr>
            <p:ph type="ftr" sz="quarter" idx="3"/>
          </p:nvPr>
        </p:nvSpPr>
        <p:spPr>
          <a:xfrm>
            <a:off x="677863" y="6503988"/>
            <a:ext cx="6083300" cy="123825"/>
          </a:xfrm>
          <a:prstGeom prst="rect">
            <a:avLst/>
          </a:prstGeom>
        </p:spPr>
        <p:txBody>
          <a:bodyPr vert="horz" wrap="square" lIns="0" tIns="0" rIns="0" bIns="0" numCol="1" anchor="ctr" anchorCtr="0" compatLnSpc="1">
            <a:prstTxWarp prst="textNoShape">
              <a:avLst/>
            </a:prstTxWarp>
          </a:bodyPr>
          <a:lstStyle>
            <a:lvl1pPr>
              <a:defRPr sz="900">
                <a:solidFill>
                  <a:srgbClr val="FFFFFF"/>
                </a:solidFill>
                <a:latin typeface="+mn-lt"/>
              </a:defRPr>
            </a:lvl1pPr>
          </a:lstStyle>
          <a:p>
            <a:r>
              <a:rPr lang="en-AU" altLang="en-US"/>
              <a:t>Presentation title  |  Presenter name</a:t>
            </a:r>
          </a:p>
        </p:txBody>
      </p:sp>
      <p:sp>
        <p:nvSpPr>
          <p:cNvPr id="18" name="Slide Number Placeholder 17"/>
          <p:cNvSpPr>
            <a:spLocks noGrp="1"/>
          </p:cNvSpPr>
          <p:nvPr>
            <p:ph type="sldNum" sz="quarter" idx="4"/>
          </p:nvPr>
        </p:nvSpPr>
        <p:spPr>
          <a:xfrm>
            <a:off x="330200" y="6503988"/>
            <a:ext cx="288925" cy="127000"/>
          </a:xfrm>
          <a:prstGeom prst="rect">
            <a:avLst/>
          </a:prstGeom>
        </p:spPr>
        <p:txBody>
          <a:bodyPr vert="horz" wrap="square" lIns="0" tIns="0" rIns="0" bIns="0" numCol="1" anchor="ctr" anchorCtr="0" compatLnSpc="1">
            <a:prstTxWarp prst="textNoShape">
              <a:avLst/>
            </a:prstTxWarp>
          </a:bodyPr>
          <a:lstStyle>
            <a:lvl1pPr algn="r">
              <a:defRPr sz="900">
                <a:solidFill>
                  <a:schemeClr val="bg1"/>
                </a:solidFill>
                <a:latin typeface="+mn-lt"/>
              </a:defRPr>
            </a:lvl1pPr>
          </a:lstStyle>
          <a:p>
            <a:fld id="{FFEEB82E-DAD4-421A-9DB3-556B146B605D}" type="slidenum">
              <a:rPr lang="en-AU" altLang="en-US"/>
              <a:pPr/>
              <a:t>‹#›</a:t>
            </a:fld>
            <a:r>
              <a:rPr lang="en-AU" altLang="en-US"/>
              <a:t>  |</a:t>
            </a:r>
          </a:p>
        </p:txBody>
      </p:sp>
      <p:sp>
        <p:nvSpPr>
          <p:cNvPr id="36" name="AutoShape 4"/>
          <p:cNvSpPr>
            <a:spLocks noChangeAspect="1" noChangeArrowheads="1" noTextEdit="1"/>
          </p:cNvSpPr>
          <p:nvPr/>
        </p:nvSpPr>
        <p:spPr bwMode="auto">
          <a:xfrm>
            <a:off x="3175" y="3325813"/>
            <a:ext cx="9161463" cy="801687"/>
          </a:xfrm>
          <a:prstGeom prst="rect">
            <a:avLst/>
          </a:prstGeom>
          <a:noFill/>
          <a:ln>
            <a:noFill/>
          </a:ln>
          <a:extLst/>
        </p:spPr>
        <p:txBody>
          <a:bodyPr/>
          <a:lstStyle/>
          <a:p>
            <a:pPr fontAlgn="auto">
              <a:spcBef>
                <a:spcPts val="0"/>
              </a:spcBef>
              <a:spcAft>
                <a:spcPts val="0"/>
              </a:spcAft>
              <a:defRPr/>
            </a:pPr>
            <a:endParaRPr lang="en-AU">
              <a:latin typeface="+mn-lt"/>
            </a:endParaRPr>
          </a:p>
        </p:txBody>
      </p:sp>
      <p:sp>
        <p:nvSpPr>
          <p:cNvPr id="38" name="Rectangle 7"/>
          <p:cNvSpPr>
            <a:spLocks noChangeArrowheads="1"/>
          </p:cNvSpPr>
          <p:nvPr/>
        </p:nvSpPr>
        <p:spPr bwMode="auto">
          <a:xfrm>
            <a:off x="12700" y="3636963"/>
            <a:ext cx="9142413" cy="490537"/>
          </a:xfrm>
          <a:prstGeom prst="rect">
            <a:avLst/>
          </a:prstGeom>
          <a:noFill/>
          <a:ln>
            <a:noFill/>
          </a:ln>
          <a:extLst/>
        </p:spPr>
        <p:txBody>
          <a:bodyPr/>
          <a:lstStyle/>
          <a:p>
            <a:pPr fontAlgn="auto">
              <a:spcBef>
                <a:spcPts val="0"/>
              </a:spcBef>
              <a:spcAft>
                <a:spcPts val="0"/>
              </a:spcAft>
              <a:defRPr/>
            </a:pPr>
            <a:endParaRPr lang="en-AU">
              <a:latin typeface="+mn-lt"/>
            </a:endParaRPr>
          </a:p>
        </p:txBody>
      </p:sp>
      <p:sp>
        <p:nvSpPr>
          <p:cNvPr id="43" name="AutoShape 81"/>
          <p:cNvSpPr>
            <a:spLocks noChangeAspect="1" noChangeArrowheads="1" noTextEdit="1"/>
          </p:cNvSpPr>
          <p:nvPr/>
        </p:nvSpPr>
        <p:spPr bwMode="auto">
          <a:xfrm>
            <a:off x="1588" y="3321050"/>
            <a:ext cx="9169400" cy="849313"/>
          </a:xfrm>
          <a:prstGeom prst="rect">
            <a:avLst/>
          </a:prstGeom>
          <a:noFill/>
          <a:ln w="9525">
            <a:noFill/>
            <a:miter lim="800000"/>
            <a:headEnd/>
            <a:tailEnd/>
          </a:ln>
        </p:spPr>
        <p:txBody>
          <a:bodyPr/>
          <a:lstStyle/>
          <a:p>
            <a:pPr fontAlgn="auto">
              <a:spcBef>
                <a:spcPts val="0"/>
              </a:spcBef>
              <a:spcAft>
                <a:spcPts val="0"/>
              </a:spcAft>
              <a:defRPr/>
            </a:pPr>
            <a:endParaRPr lang="en-US">
              <a:latin typeface="+mn-lt"/>
            </a:endParaRPr>
          </a:p>
        </p:txBody>
      </p:sp>
      <p:sp>
        <p:nvSpPr>
          <p:cNvPr id="44" name="Rectangle 84"/>
          <p:cNvSpPr>
            <a:spLocks noChangeArrowheads="1"/>
          </p:cNvSpPr>
          <p:nvPr/>
        </p:nvSpPr>
        <p:spPr bwMode="auto">
          <a:xfrm>
            <a:off x="1588" y="3625850"/>
            <a:ext cx="9167812" cy="544513"/>
          </a:xfrm>
          <a:prstGeom prst="rect">
            <a:avLst/>
          </a:prstGeom>
          <a:noFill/>
          <a:ln w="9525">
            <a:noFill/>
            <a:miter lim="800000"/>
            <a:headEnd/>
            <a:tailEnd/>
          </a:ln>
        </p:spPr>
        <p:txBody>
          <a:bodyPr/>
          <a:lstStyle/>
          <a:p>
            <a:pPr fontAlgn="auto">
              <a:spcBef>
                <a:spcPts val="0"/>
              </a:spcBef>
              <a:spcAft>
                <a:spcPts val="0"/>
              </a:spcAft>
              <a:defRPr/>
            </a:pPr>
            <a:endParaRPr lang="en-US">
              <a:latin typeface="+mn-lt"/>
            </a:endParaRPr>
          </a:p>
        </p:txBody>
      </p:sp>
    </p:spTree>
  </p:cSld>
  <p:clrMap bg1="lt1" tx1="dk1" bg2="lt2" tx2="dk2" accent1="accent1" accent2="accent2" accent3="accent3" accent4="accent4" accent5="accent5" accent6="accent6" hlink="hlink" folHlink="folHlink"/>
  <p:sldLayoutIdLst>
    <p:sldLayoutId id="2147483663"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iming>
    <p:tnLst>
      <p:par>
        <p:cTn id="1" dur="indefinite" restart="never" nodeType="tmRoot"/>
      </p:par>
    </p:tnLst>
  </p:timing>
  <p:hf hdr="0" dt="0"/>
  <p:txStyles>
    <p:titleStyle>
      <a:lvl1pPr algn="l" rtl="0" fontAlgn="base">
        <a:spcBef>
          <a:spcPct val="0"/>
        </a:spcBef>
        <a:spcAft>
          <a:spcPct val="0"/>
        </a:spcAft>
        <a:defRPr sz="3600" b="1" kern="1200">
          <a:solidFill>
            <a:schemeClr val="accent2"/>
          </a:solidFill>
          <a:latin typeface="+mj-lt"/>
          <a:ea typeface="+mj-ea"/>
          <a:cs typeface="+mj-cs"/>
        </a:defRPr>
      </a:lvl1pPr>
      <a:lvl2pPr algn="l" rtl="0" fontAlgn="base">
        <a:spcBef>
          <a:spcPct val="0"/>
        </a:spcBef>
        <a:spcAft>
          <a:spcPct val="0"/>
        </a:spcAft>
        <a:defRPr sz="3600" b="1">
          <a:solidFill>
            <a:schemeClr val="accent2"/>
          </a:solidFill>
          <a:latin typeface="Calibri" panose="020F0502020204030204" pitchFamily="34" charset="0"/>
        </a:defRPr>
      </a:lvl2pPr>
      <a:lvl3pPr algn="l" rtl="0" fontAlgn="base">
        <a:spcBef>
          <a:spcPct val="0"/>
        </a:spcBef>
        <a:spcAft>
          <a:spcPct val="0"/>
        </a:spcAft>
        <a:defRPr sz="3600" b="1">
          <a:solidFill>
            <a:schemeClr val="accent2"/>
          </a:solidFill>
          <a:latin typeface="Calibri" panose="020F0502020204030204" pitchFamily="34" charset="0"/>
        </a:defRPr>
      </a:lvl3pPr>
      <a:lvl4pPr algn="l" rtl="0" fontAlgn="base">
        <a:spcBef>
          <a:spcPct val="0"/>
        </a:spcBef>
        <a:spcAft>
          <a:spcPct val="0"/>
        </a:spcAft>
        <a:defRPr sz="3600" b="1">
          <a:solidFill>
            <a:schemeClr val="accent2"/>
          </a:solidFill>
          <a:latin typeface="Calibri" panose="020F0502020204030204" pitchFamily="34" charset="0"/>
        </a:defRPr>
      </a:lvl4pPr>
      <a:lvl5pPr algn="l" rtl="0" fontAlgn="base">
        <a:spcBef>
          <a:spcPct val="0"/>
        </a:spcBef>
        <a:spcAft>
          <a:spcPct val="0"/>
        </a:spcAft>
        <a:defRPr sz="3600" b="1">
          <a:solidFill>
            <a:schemeClr val="accent2"/>
          </a:solidFill>
          <a:latin typeface="Calibri" panose="020F0502020204030204" pitchFamily="34" charset="0"/>
        </a:defRPr>
      </a:lvl5pPr>
      <a:lvl6pPr marL="457200" algn="l" rtl="0" fontAlgn="base">
        <a:spcBef>
          <a:spcPct val="0"/>
        </a:spcBef>
        <a:spcAft>
          <a:spcPct val="0"/>
        </a:spcAft>
        <a:defRPr sz="3600" b="1">
          <a:solidFill>
            <a:schemeClr val="accent2"/>
          </a:solidFill>
          <a:latin typeface="Calibri" panose="020F0502020204030204" pitchFamily="34" charset="0"/>
        </a:defRPr>
      </a:lvl6pPr>
      <a:lvl7pPr marL="914400" algn="l" rtl="0" fontAlgn="base">
        <a:spcBef>
          <a:spcPct val="0"/>
        </a:spcBef>
        <a:spcAft>
          <a:spcPct val="0"/>
        </a:spcAft>
        <a:defRPr sz="3600" b="1">
          <a:solidFill>
            <a:schemeClr val="accent2"/>
          </a:solidFill>
          <a:latin typeface="Calibri" panose="020F0502020204030204" pitchFamily="34" charset="0"/>
        </a:defRPr>
      </a:lvl7pPr>
      <a:lvl8pPr marL="1371600" algn="l" rtl="0" fontAlgn="base">
        <a:spcBef>
          <a:spcPct val="0"/>
        </a:spcBef>
        <a:spcAft>
          <a:spcPct val="0"/>
        </a:spcAft>
        <a:defRPr sz="3600" b="1">
          <a:solidFill>
            <a:schemeClr val="accent2"/>
          </a:solidFill>
          <a:latin typeface="Calibri" panose="020F0502020204030204" pitchFamily="34" charset="0"/>
        </a:defRPr>
      </a:lvl8pPr>
      <a:lvl9pPr marL="1828800" algn="l" rtl="0" fontAlgn="base">
        <a:spcBef>
          <a:spcPct val="0"/>
        </a:spcBef>
        <a:spcAft>
          <a:spcPct val="0"/>
        </a:spcAft>
        <a:defRPr sz="3600" b="1">
          <a:solidFill>
            <a:schemeClr val="accent2"/>
          </a:solidFill>
          <a:latin typeface="Calibri" panose="020F0502020204030204" pitchFamily="34" charset="0"/>
        </a:defRPr>
      </a:lvl9pPr>
    </p:titleStyle>
    <p:bodyStyle>
      <a:lvl1pPr marL="215900" indent="-215900" algn="l" rtl="0" fontAlgn="base">
        <a:lnSpc>
          <a:spcPct val="90000"/>
        </a:lnSpc>
        <a:spcBef>
          <a:spcPts val="600"/>
        </a:spcBef>
        <a:spcAft>
          <a:spcPct val="0"/>
        </a:spcAft>
        <a:buFont typeface="Arial" panose="020B0604020202020204" pitchFamily="34" charset="0"/>
        <a:buChar char="•"/>
        <a:defRPr sz="2400" kern="1200">
          <a:solidFill>
            <a:schemeClr val="tx1"/>
          </a:solidFill>
          <a:latin typeface="+mn-lt"/>
          <a:ea typeface="+mn-ea"/>
          <a:cs typeface="+mn-cs"/>
        </a:defRPr>
      </a:lvl1pPr>
      <a:lvl2pPr marL="431800" indent="-215900" algn="l" rtl="0" fontAlgn="base">
        <a:lnSpc>
          <a:spcPct val="90000"/>
        </a:lnSpc>
        <a:spcBef>
          <a:spcPts val="600"/>
        </a:spcBef>
        <a:spcAft>
          <a:spcPct val="0"/>
        </a:spcAft>
        <a:buFont typeface="Calibri" panose="020F0502020204030204" pitchFamily="34" charset="0"/>
        <a:buChar char="•"/>
        <a:defRPr sz="2000" kern="1200">
          <a:solidFill>
            <a:schemeClr val="tx1"/>
          </a:solidFill>
          <a:latin typeface="+mn-lt"/>
          <a:ea typeface="+mn-ea"/>
          <a:cs typeface="+mn-cs"/>
        </a:defRPr>
      </a:lvl2pPr>
      <a:lvl3pPr marL="647700" indent="-215900" algn="l" rtl="0" fontAlgn="base">
        <a:lnSpc>
          <a:spcPct val="90000"/>
        </a:lnSpc>
        <a:spcBef>
          <a:spcPts val="600"/>
        </a:spcBef>
        <a:spcAft>
          <a:spcPct val="0"/>
        </a:spcAft>
        <a:buFont typeface="Calibri" panose="020F0502020204030204" pitchFamily="34" charset="0"/>
        <a:buChar char="–"/>
        <a:defRPr sz="2000" kern="1200">
          <a:solidFill>
            <a:schemeClr val="tx1"/>
          </a:solidFill>
          <a:latin typeface="+mn-lt"/>
          <a:ea typeface="+mn-ea"/>
          <a:cs typeface="+mn-cs"/>
        </a:defRPr>
      </a:lvl3pPr>
      <a:lvl4pPr marL="863600" indent="-215900" algn="l" rtl="0" fontAlgn="base">
        <a:lnSpc>
          <a:spcPct val="90000"/>
        </a:lnSpc>
        <a:spcBef>
          <a:spcPts val="600"/>
        </a:spcBef>
        <a:spcAft>
          <a:spcPct val="0"/>
        </a:spcAft>
        <a:buFont typeface="Calibri" panose="020F0502020204030204" pitchFamily="34" charset="0"/>
        <a:buChar char="–"/>
        <a:defRPr sz="2000" kern="1200">
          <a:solidFill>
            <a:schemeClr val="tx1"/>
          </a:solidFill>
          <a:latin typeface="+mn-lt"/>
          <a:ea typeface="+mn-ea"/>
          <a:cs typeface="+mn-cs"/>
        </a:defRPr>
      </a:lvl4pPr>
      <a:lvl5pPr marL="1079500" indent="-215900" algn="l" rtl="0" fontAlgn="base">
        <a:lnSpc>
          <a:spcPct val="90000"/>
        </a:lnSpc>
        <a:spcBef>
          <a:spcPts val="600"/>
        </a:spcBef>
        <a:spcAft>
          <a:spcPct val="0"/>
        </a:spcAft>
        <a:buFont typeface="Calibri" panose="020F0502020204030204" pitchFamily="34" charset="0"/>
        <a:buChar char="•"/>
        <a:defRPr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7.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9" name="Rectangle 9"/>
          <p:cNvSpPr>
            <a:spLocks noGrp="1"/>
          </p:cNvSpPr>
          <p:nvPr>
            <p:ph type="ctrTitle"/>
          </p:nvPr>
        </p:nvSpPr>
        <p:spPr/>
        <p:txBody>
          <a:bodyPr/>
          <a:lstStyle/>
          <a:p>
            <a:r>
              <a:rPr lang="en-US" altLang="en-US" dirty="0" smtClean="0"/>
              <a:t>Summer of Vocabs:</a:t>
            </a:r>
            <a:br>
              <a:rPr lang="en-US" altLang="en-US" dirty="0" smtClean="0"/>
            </a:br>
            <a:r>
              <a:rPr lang="en-US" altLang="en-US" dirty="0" smtClean="0"/>
              <a:t>Knowledge Organisation</a:t>
            </a:r>
            <a:endParaRPr lang="en-US" altLang="en-US" dirty="0"/>
          </a:p>
        </p:txBody>
      </p:sp>
      <p:sp>
        <p:nvSpPr>
          <p:cNvPr id="13" name="Text Placeholder 12"/>
          <p:cNvSpPr>
            <a:spLocks noGrp="1"/>
          </p:cNvSpPr>
          <p:nvPr>
            <p:ph type="body" sz="quarter" idx="1"/>
          </p:nvPr>
        </p:nvSpPr>
        <p:spPr/>
        <p:txBody>
          <a:bodyPr anchor="ctr">
            <a:noAutofit/>
          </a:bodyPr>
          <a:lstStyle/>
          <a:p>
            <a:pPr>
              <a:buFontTx/>
              <a:buNone/>
            </a:pPr>
            <a:r>
              <a:rPr lang="en-AU" altLang="en-US" sz="1500" b="0" dirty="0" smtClean="0"/>
              <a:t>Water Resources Management - Environmental Information Infrastructures</a:t>
            </a:r>
            <a:endParaRPr lang="en-AU" altLang="en-US" sz="1500" b="0" dirty="0"/>
          </a:p>
        </p:txBody>
      </p:sp>
      <p:sp>
        <p:nvSpPr>
          <p:cNvPr id="20486" name="Footer Placeholder 2"/>
          <p:cNvSpPr txBox="1">
            <a:spLocks/>
          </p:cNvSpPr>
          <p:nvPr/>
        </p:nvSpPr>
        <p:spPr bwMode="auto">
          <a:xfrm>
            <a:off x="360363" y="4700588"/>
            <a:ext cx="80422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AU" altLang="en-US" sz="1600" b="1" dirty="0" smtClean="0">
                <a:solidFill>
                  <a:schemeClr val="bg1"/>
                </a:solidFill>
              </a:rPr>
              <a:t>Megan Williams</a:t>
            </a:r>
            <a:r>
              <a:rPr lang="en-AU" altLang="en-US" sz="1600" dirty="0" smtClean="0">
                <a:solidFill>
                  <a:schemeClr val="bg1"/>
                </a:solidFill>
              </a:rPr>
              <a:t>|  Vacation Scholar</a:t>
            </a:r>
            <a:endParaRPr lang="en-AU" altLang="en-US" sz="1600" dirty="0">
              <a:solidFill>
                <a:schemeClr val="bg1"/>
              </a:solidFill>
            </a:endParaRPr>
          </a:p>
        </p:txBody>
      </p:sp>
      <p:sp>
        <p:nvSpPr>
          <p:cNvPr id="20487" name="Footer Placeholder 2"/>
          <p:cNvSpPr txBox="1">
            <a:spLocks/>
          </p:cNvSpPr>
          <p:nvPr/>
        </p:nvSpPr>
        <p:spPr bwMode="auto">
          <a:xfrm>
            <a:off x="361950" y="4962525"/>
            <a:ext cx="804227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AU" altLang="en-US" sz="1600" dirty="0" smtClean="0">
                <a:solidFill>
                  <a:schemeClr val="bg1"/>
                </a:solidFill>
              </a:rPr>
              <a:t>29 </a:t>
            </a:r>
            <a:r>
              <a:rPr lang="en-AU" altLang="en-US" sz="1600" dirty="0">
                <a:solidFill>
                  <a:schemeClr val="bg1"/>
                </a:solidFill>
              </a:rPr>
              <a:t>January </a:t>
            </a:r>
            <a:r>
              <a:rPr lang="en-AU" altLang="en-US" sz="1600" dirty="0" smtClean="0">
                <a:solidFill>
                  <a:schemeClr val="bg1"/>
                </a:solidFill>
              </a:rPr>
              <a:t>2015</a:t>
            </a:r>
            <a:endParaRPr lang="en-AU" altLang="en-US" sz="1600" dirty="0">
              <a:solidFill>
                <a:schemeClr val="bg1"/>
              </a:solidFill>
            </a:endParaRPr>
          </a:p>
        </p:txBody>
      </p:sp>
      <p:sp>
        <p:nvSpPr>
          <p:cNvPr id="14" name="Text Placeholder 13"/>
          <p:cNvSpPr>
            <a:spLocks/>
          </p:cNvSpPr>
          <p:nvPr/>
        </p:nvSpPr>
        <p:spPr bwMode="auto">
          <a:xfrm>
            <a:off x="360363" y="5626100"/>
            <a:ext cx="4751387"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marL="216000" indent="-216000" fontAlgn="auto">
              <a:lnSpc>
                <a:spcPct val="90000"/>
              </a:lnSpc>
              <a:spcBef>
                <a:spcPts val="600"/>
              </a:spcBef>
              <a:spcAft>
                <a:spcPts val="0"/>
              </a:spcAft>
              <a:defRPr/>
            </a:pPr>
            <a:r>
              <a:rPr lang="en-AU" sz="1200" b="1" cap="all" dirty="0" smtClean="0">
                <a:solidFill>
                  <a:schemeClr val="bg1"/>
                </a:solidFill>
                <a:latin typeface="+mn-lt"/>
              </a:rPr>
              <a:t>Land and Water Flagship</a:t>
            </a:r>
            <a:endParaRPr lang="en-AU" sz="1200" b="1" cap="all" dirty="0">
              <a:solidFill>
                <a:schemeClr val="bg1"/>
              </a:solidFill>
              <a:latin typeface="+mn-lt"/>
            </a:endParaRPr>
          </a:p>
        </p:txBody>
      </p:sp>
      <p:pic>
        <p:nvPicPr>
          <p:cNvPr id="10" name="Picture 9"/>
          <p:cNvPicPr/>
          <p:nvPr/>
        </p:nvPicPr>
        <p:blipFill rotWithShape="1">
          <a:blip r:embed="rId3">
            <a:extLst>
              <a:ext uri="{28A0092B-C50C-407E-A947-70E740481C1C}">
                <a14:useLocalDpi xmlns:a14="http://schemas.microsoft.com/office/drawing/2010/main" val="0"/>
              </a:ext>
            </a:extLst>
          </a:blip>
          <a:srcRect t="15227" b="15835"/>
          <a:stretch/>
        </p:blipFill>
        <p:spPr bwMode="auto">
          <a:xfrm>
            <a:off x="107504" y="188640"/>
            <a:ext cx="8856984" cy="2374266"/>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Simplified Knowledge Organization System </a:t>
            </a:r>
            <a:br>
              <a:rPr lang="en-AU" dirty="0" smtClean="0"/>
            </a:br>
            <a:r>
              <a:rPr lang="en-AU" sz="2800" dirty="0" smtClean="0"/>
              <a:t>SKOS: a W3C Standard</a:t>
            </a:r>
            <a:endParaRPr lang="en-AU" dirty="0"/>
          </a:p>
        </p:txBody>
      </p:sp>
      <p:sp>
        <p:nvSpPr>
          <p:cNvPr id="3" name="Content Placeholder 2"/>
          <p:cNvSpPr>
            <a:spLocks noGrp="1"/>
          </p:cNvSpPr>
          <p:nvPr>
            <p:ph idx="1"/>
          </p:nvPr>
        </p:nvSpPr>
        <p:spPr>
          <a:xfrm>
            <a:off x="358775" y="1591717"/>
            <a:ext cx="8461375" cy="4573587"/>
          </a:xfrm>
        </p:spPr>
        <p:txBody>
          <a:bodyPr/>
          <a:lstStyle/>
          <a:p>
            <a:pPr marL="0" indent="0">
              <a:buNone/>
            </a:pPr>
            <a:r>
              <a:rPr lang="en-US" dirty="0" smtClean="0"/>
              <a:t>Focus </a:t>
            </a:r>
            <a:r>
              <a:rPr lang="en-US" dirty="0"/>
              <a:t>on </a:t>
            </a:r>
            <a:r>
              <a:rPr lang="en-US" dirty="0" smtClean="0"/>
              <a:t>the </a:t>
            </a:r>
            <a:r>
              <a:rPr lang="en-US" i="1" dirty="0" smtClean="0"/>
              <a:t>concept</a:t>
            </a:r>
            <a:r>
              <a:rPr lang="en-US" dirty="0" smtClean="0"/>
              <a:t> rather than the </a:t>
            </a:r>
            <a:r>
              <a:rPr lang="en-US" i="1" dirty="0" smtClean="0"/>
              <a:t>term</a:t>
            </a:r>
            <a:endParaRPr lang="en-AU" dirty="0" smtClean="0"/>
          </a:p>
          <a:p>
            <a:endParaRPr lang="en-AU" dirty="0"/>
          </a:p>
          <a:p>
            <a:r>
              <a:rPr lang="en-AU" dirty="0" smtClean="0"/>
              <a:t>Web/Linked data principle: </a:t>
            </a:r>
            <a:r>
              <a:rPr lang="en-AU" b="1" dirty="0" smtClean="0"/>
              <a:t>Concept</a:t>
            </a:r>
            <a:r>
              <a:rPr lang="en-AU" dirty="0" smtClean="0"/>
              <a:t> is</a:t>
            </a:r>
            <a:r>
              <a:rPr lang="en-AU" b="1" dirty="0" smtClean="0"/>
              <a:t> </a:t>
            </a:r>
            <a:r>
              <a:rPr lang="en-AU" i="1" dirty="0" smtClean="0"/>
              <a:t>identified</a:t>
            </a:r>
            <a:r>
              <a:rPr lang="en-AU" dirty="0" smtClean="0"/>
              <a:t> by a URI </a:t>
            </a:r>
          </a:p>
          <a:p>
            <a:r>
              <a:rPr lang="en-AU" dirty="0" smtClean="0"/>
              <a:t>Concept is </a:t>
            </a:r>
            <a:r>
              <a:rPr lang="en-AU" i="1" dirty="0" smtClean="0"/>
              <a:t>annotated</a:t>
            </a:r>
            <a:r>
              <a:rPr lang="en-AU" dirty="0" smtClean="0"/>
              <a:t> with text </a:t>
            </a:r>
            <a:r>
              <a:rPr lang="en-AU" b="1" dirty="0" smtClean="0"/>
              <a:t>labels</a:t>
            </a:r>
            <a:r>
              <a:rPr lang="en-AU" dirty="0" smtClean="0"/>
              <a:t> (i.e. the traditional ‘term’)</a:t>
            </a:r>
            <a:endParaRPr lang="en-AU" b="1" dirty="0" smtClean="0"/>
          </a:p>
          <a:p>
            <a:pPr lvl="1"/>
            <a:endParaRPr lang="en-AU" dirty="0" smtClean="0"/>
          </a:p>
          <a:p>
            <a:r>
              <a:rPr lang="en-AU" dirty="0" smtClean="0"/>
              <a:t>Structured using hierarchical relations within a vocabulary</a:t>
            </a:r>
          </a:p>
          <a:p>
            <a:pPr lvl="1"/>
            <a:r>
              <a:rPr lang="en-AU" b="1" dirty="0" smtClean="0"/>
              <a:t>broader</a:t>
            </a:r>
            <a:r>
              <a:rPr lang="en-AU" dirty="0" smtClean="0"/>
              <a:t>, </a:t>
            </a:r>
            <a:r>
              <a:rPr lang="en-AU" b="1" dirty="0" smtClean="0"/>
              <a:t>narrower</a:t>
            </a:r>
            <a:endParaRPr lang="en-AU" dirty="0" smtClean="0"/>
          </a:p>
          <a:p>
            <a:r>
              <a:rPr lang="en-AU" dirty="0" smtClean="0"/>
              <a:t>Matching relations between vocabularies</a:t>
            </a:r>
          </a:p>
          <a:p>
            <a:pPr lvl="1"/>
            <a:r>
              <a:rPr lang="en-AU" b="1" dirty="0" smtClean="0"/>
              <a:t>broadMatch</a:t>
            </a:r>
            <a:r>
              <a:rPr lang="en-AU" dirty="0" smtClean="0"/>
              <a:t>, </a:t>
            </a:r>
            <a:r>
              <a:rPr lang="en-AU" b="1" dirty="0" smtClean="0"/>
              <a:t>closeMatch</a:t>
            </a:r>
            <a:r>
              <a:rPr lang="en-AU" dirty="0" smtClean="0"/>
              <a:t>, </a:t>
            </a:r>
            <a:r>
              <a:rPr lang="en-AU" b="1" dirty="0" smtClean="0"/>
              <a:t>exactMatch</a:t>
            </a:r>
          </a:p>
        </p:txBody>
      </p:sp>
      <p:sp>
        <p:nvSpPr>
          <p:cNvPr id="4" name="Footer Placeholder 2"/>
          <p:cNvSpPr>
            <a:spLocks noGrp="1"/>
          </p:cNvSpPr>
          <p:nvPr>
            <p:ph type="ftr" sz="quarter" idx="10"/>
          </p:nvPr>
        </p:nvSpPr>
        <p:spPr>
          <a:xfrm>
            <a:off x="677863" y="6503988"/>
            <a:ext cx="6083300" cy="123825"/>
          </a:xfrm>
        </p:spPr>
        <p:txBody>
          <a:bodyPr/>
          <a:lstStyle/>
          <a:p>
            <a:r>
              <a:rPr lang="en-AU" altLang="en-US" dirty="0" smtClean="0"/>
              <a:t>Summer of Vocabs|  Megan Williams</a:t>
            </a:r>
            <a:endParaRPr lang="en-AU" altLang="en-US" dirty="0"/>
          </a:p>
        </p:txBody>
      </p:sp>
      <p:sp>
        <p:nvSpPr>
          <p:cNvPr id="5" name="Slide Number Placeholder 3"/>
          <p:cNvSpPr>
            <a:spLocks noGrp="1"/>
          </p:cNvSpPr>
          <p:nvPr>
            <p:ph type="sldNum" sz="quarter" idx="11"/>
          </p:nvPr>
        </p:nvSpPr>
        <p:spPr>
          <a:xfrm>
            <a:off x="330200" y="6503988"/>
            <a:ext cx="288925" cy="127000"/>
          </a:xfrm>
        </p:spPr>
        <p:txBody>
          <a:bodyPr/>
          <a:lstStyle/>
          <a:p>
            <a:fld id="{53E49096-B2E5-4786-8979-0ED8D80D1DC2}" type="slidenum">
              <a:rPr lang="en-AU" altLang="en-US" smtClean="0"/>
              <a:pPr/>
              <a:t>10</a:t>
            </a:fld>
            <a:r>
              <a:rPr lang="en-AU" altLang="en-US" dirty="0" smtClean="0"/>
              <a:t>  |</a:t>
            </a:r>
            <a:endParaRPr lang="en-AU" altLang="en-US" dirty="0"/>
          </a:p>
        </p:txBody>
      </p:sp>
    </p:spTree>
    <p:extLst>
      <p:ext uri="{BB962C8B-B14F-4D97-AF65-F5344CB8AC3E}">
        <p14:creationId xmlns:p14="http://schemas.microsoft.com/office/powerpoint/2010/main" val="3298801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9"/>
          <p:cNvGrpSpPr>
            <a:grpSpLocks/>
          </p:cNvGrpSpPr>
          <p:nvPr/>
        </p:nvGrpSpPr>
        <p:grpSpPr bwMode="auto">
          <a:xfrm>
            <a:off x="7107238" y="3466671"/>
            <a:ext cx="960437" cy="721948"/>
            <a:chOff x="7154867" y="3619184"/>
            <a:chExt cx="960957" cy="722944"/>
          </a:xfrm>
        </p:grpSpPr>
        <p:cxnSp>
          <p:nvCxnSpPr>
            <p:cNvPr id="68" name="Curved Connector 67"/>
            <p:cNvCxnSpPr>
              <a:stCxn id="5" idx="6"/>
              <a:endCxn id="66" idx="2"/>
            </p:cNvCxnSpPr>
            <p:nvPr/>
          </p:nvCxnSpPr>
          <p:spPr>
            <a:xfrm>
              <a:off x="7219989" y="3619184"/>
              <a:ext cx="895835" cy="722944"/>
            </a:xfrm>
            <a:prstGeom prst="curvedConnector3">
              <a:avLst>
                <a:gd name="adj1" fmla="val 50000"/>
              </a:avLst>
            </a:prstGeom>
            <a:ln w="19050">
              <a:solidFill>
                <a:srgbClr val="76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357" name="TextBox 35"/>
            <p:cNvSpPr txBox="1">
              <a:spLocks noChangeArrowheads="1"/>
            </p:cNvSpPr>
            <p:nvPr/>
          </p:nvSpPr>
          <p:spPr bwMode="auto">
            <a:xfrm>
              <a:off x="7154867" y="3977325"/>
              <a:ext cx="913171" cy="226669"/>
            </a:xfrm>
            <a:prstGeom prst="rect">
              <a:avLst/>
            </a:prstGeom>
            <a:solidFill>
              <a:schemeClr val="bg1"/>
            </a:solidFill>
            <a:ln w="9525">
              <a:solidFill>
                <a:srgbClr val="FF8B8B"/>
              </a:solidFill>
              <a:miter lim="800000"/>
              <a:headEnd/>
              <a:tailEnd/>
            </a:ln>
          </p:spPr>
          <p:txBody>
            <a:bodyPr wrap="none" lIns="36000" tIns="36000" rIns="36000" bIns="36000">
              <a:spAutoFit/>
            </a:bodyPr>
            <a:lstStyle/>
            <a:p>
              <a:r>
                <a:rPr lang="en-AU" sz="1000" b="1">
                  <a:solidFill>
                    <a:srgbClr val="760000"/>
                  </a:solidFill>
                </a:rPr>
                <a:t>skos:notation</a:t>
              </a:r>
            </a:p>
          </p:txBody>
        </p:sp>
      </p:grpSp>
      <p:sp>
        <p:nvSpPr>
          <p:cNvPr id="12291" name="Title 1"/>
          <p:cNvSpPr>
            <a:spLocks noGrp="1"/>
          </p:cNvSpPr>
          <p:nvPr>
            <p:ph type="title"/>
          </p:nvPr>
        </p:nvSpPr>
        <p:spPr/>
        <p:txBody>
          <a:bodyPr/>
          <a:lstStyle/>
          <a:p>
            <a:r>
              <a:rPr lang="en-AU" sz="2800" dirty="0" smtClean="0">
                <a:ea typeface="ＭＳ Ｐゴシック" pitchFamily="-65" charset="-128"/>
              </a:rPr>
              <a:t>A ‘concept’ in a vocabulary</a:t>
            </a:r>
          </a:p>
        </p:txBody>
      </p:sp>
      <p:sp>
        <p:nvSpPr>
          <p:cNvPr id="5" name="Oval 4"/>
          <p:cNvSpPr/>
          <p:nvPr/>
        </p:nvSpPr>
        <p:spPr>
          <a:xfrm>
            <a:off x="3581400" y="3318175"/>
            <a:ext cx="3590925" cy="296991"/>
          </a:xfrm>
          <a:prstGeom prst="ellipse">
            <a:avLst/>
          </a:prstGeom>
          <a:solidFill>
            <a:srgbClr val="FFCCCC"/>
          </a:solidFill>
          <a:ln>
            <a:solidFill>
              <a:srgbClr val="76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anchor="ctr">
            <a:spAutoFit/>
          </a:bodyPr>
          <a:lstStyle/>
          <a:p>
            <a:pPr>
              <a:defRPr/>
            </a:pPr>
            <a:r>
              <a:rPr lang="en-AU" sz="900" b="1" dirty="0">
                <a:solidFill>
                  <a:schemeClr val="tx2"/>
                </a:solidFill>
              </a:rPr>
              <a:t>http://vocabs.auscope.org/nvcl/0.4/Sulphates</a:t>
            </a:r>
          </a:p>
        </p:txBody>
      </p:sp>
      <p:sp>
        <p:nvSpPr>
          <p:cNvPr id="6" name="Oval 5"/>
          <p:cNvSpPr/>
          <p:nvPr/>
        </p:nvSpPr>
        <p:spPr>
          <a:xfrm>
            <a:off x="7637463" y="2251075"/>
            <a:ext cx="1296987" cy="296863"/>
          </a:xfrm>
          <a:prstGeom prst="ellipse">
            <a:avLst/>
          </a:prstGeom>
          <a:solidFill>
            <a:schemeClr val="bg1"/>
          </a:solidFill>
          <a:ln>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spAutoFit/>
          </a:bodyPr>
          <a:lstStyle/>
          <a:p>
            <a:pPr>
              <a:defRPr/>
            </a:pPr>
            <a:r>
              <a:rPr lang="en-AU" sz="900" b="1" dirty="0">
                <a:solidFill>
                  <a:schemeClr val="tx2"/>
                </a:solidFill>
              </a:rPr>
              <a:t>“Sulphates”@en</a:t>
            </a:r>
          </a:p>
        </p:txBody>
      </p:sp>
      <p:sp>
        <p:nvSpPr>
          <p:cNvPr id="7" name="Oval 6"/>
          <p:cNvSpPr/>
          <p:nvPr/>
        </p:nvSpPr>
        <p:spPr>
          <a:xfrm>
            <a:off x="7781925" y="2849563"/>
            <a:ext cx="1238250" cy="296862"/>
          </a:xfrm>
          <a:prstGeom prst="ellipse">
            <a:avLst/>
          </a:prstGeom>
          <a:solidFill>
            <a:schemeClr val="bg1"/>
          </a:solidFill>
          <a:ln>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spAutoFit/>
          </a:bodyPr>
          <a:lstStyle/>
          <a:p>
            <a:pPr>
              <a:defRPr/>
            </a:pPr>
            <a:r>
              <a:rPr lang="en-AU" sz="900" b="1" dirty="0">
                <a:solidFill>
                  <a:schemeClr val="tx2"/>
                </a:solidFill>
              </a:rPr>
              <a:t>“</a:t>
            </a:r>
            <a:r>
              <a:rPr lang="en-AU" sz="900" b="1" dirty="0" err="1">
                <a:solidFill>
                  <a:schemeClr val="tx2"/>
                </a:solidFill>
              </a:rPr>
              <a:t>Sulfate</a:t>
            </a:r>
            <a:r>
              <a:rPr lang="en-AU" sz="900" b="1" dirty="0">
                <a:solidFill>
                  <a:schemeClr val="tx2"/>
                </a:solidFill>
              </a:rPr>
              <a:t>”@de</a:t>
            </a:r>
          </a:p>
        </p:txBody>
      </p:sp>
      <p:sp>
        <p:nvSpPr>
          <p:cNvPr id="8" name="Oval 7"/>
          <p:cNvSpPr/>
          <p:nvPr/>
        </p:nvSpPr>
        <p:spPr>
          <a:xfrm>
            <a:off x="2619375" y="4359275"/>
            <a:ext cx="3362325" cy="296863"/>
          </a:xfrm>
          <a:prstGeom prst="ellipse">
            <a:avLst/>
          </a:prstGeom>
          <a:solidFill>
            <a:schemeClr val="bg1"/>
          </a:solidFill>
          <a:ln>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spAutoFit/>
          </a:bodyPr>
          <a:lstStyle/>
          <a:p>
            <a:pPr>
              <a:defRPr/>
            </a:pPr>
            <a:r>
              <a:rPr lang="en-AU" sz="900" b="1" dirty="0" smtClean="0">
                <a:solidFill>
                  <a:schemeClr val="tx2"/>
                </a:solidFill>
              </a:rPr>
              <a:t>http://vocabs.auscope.org/nvcl/0.4/Alunite</a:t>
            </a:r>
            <a:endParaRPr lang="en-AU" sz="900" b="1" dirty="0">
              <a:solidFill>
                <a:schemeClr val="tx2"/>
              </a:solidFill>
            </a:endParaRPr>
          </a:p>
        </p:txBody>
      </p:sp>
      <p:sp>
        <p:nvSpPr>
          <p:cNvPr id="10" name="Oval 9"/>
          <p:cNvSpPr/>
          <p:nvPr/>
        </p:nvSpPr>
        <p:spPr>
          <a:xfrm>
            <a:off x="3552825" y="1743075"/>
            <a:ext cx="3200400" cy="296863"/>
          </a:xfrm>
          <a:prstGeom prst="ellipse">
            <a:avLst/>
          </a:prstGeom>
          <a:solidFill>
            <a:schemeClr val="bg1"/>
          </a:solidFill>
          <a:ln>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spAutoFit/>
          </a:bodyPr>
          <a:lstStyle/>
          <a:p>
            <a:pPr>
              <a:defRPr/>
            </a:pPr>
            <a:r>
              <a:rPr lang="en-AU" sz="900" b="1" dirty="0">
                <a:solidFill>
                  <a:schemeClr val="tx2"/>
                </a:solidFill>
              </a:rPr>
              <a:t>http://vocabs.auscope.org/nvcl/0.4/SWIR</a:t>
            </a:r>
          </a:p>
        </p:txBody>
      </p:sp>
      <p:sp>
        <p:nvSpPr>
          <p:cNvPr id="11" name="Oval 10"/>
          <p:cNvSpPr/>
          <p:nvPr/>
        </p:nvSpPr>
        <p:spPr>
          <a:xfrm>
            <a:off x="209550" y="2619375"/>
            <a:ext cx="3181350" cy="296863"/>
          </a:xfrm>
          <a:prstGeom prst="ellipse">
            <a:avLst/>
          </a:prstGeom>
          <a:solidFill>
            <a:schemeClr val="bg1"/>
          </a:solidFill>
          <a:ln>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spAutoFit/>
          </a:bodyPr>
          <a:lstStyle/>
          <a:p>
            <a:pPr>
              <a:defRPr/>
            </a:pPr>
            <a:r>
              <a:rPr lang="en-AU" sz="900" b="1" dirty="0">
                <a:solidFill>
                  <a:schemeClr val="tx2"/>
                </a:solidFill>
              </a:rPr>
              <a:t>http://vocabs.auscope.org/nvcl/0.4/NVCL</a:t>
            </a:r>
          </a:p>
        </p:txBody>
      </p:sp>
      <p:sp>
        <p:nvSpPr>
          <p:cNvPr id="12" name="Oval 11"/>
          <p:cNvSpPr/>
          <p:nvPr/>
        </p:nvSpPr>
        <p:spPr>
          <a:xfrm>
            <a:off x="438150" y="4700588"/>
            <a:ext cx="1198563" cy="296862"/>
          </a:xfrm>
          <a:prstGeom prst="ellipse">
            <a:avLst/>
          </a:prstGeom>
          <a:solidFill>
            <a:schemeClr val="bg1"/>
          </a:solidFill>
          <a:ln>
            <a:solidFill>
              <a:srgbClr val="FFC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spAutoFit/>
          </a:bodyPr>
          <a:lstStyle/>
          <a:p>
            <a:pPr>
              <a:defRPr/>
            </a:pPr>
            <a:r>
              <a:rPr lang="en-AU" sz="900" b="1" dirty="0" err="1">
                <a:solidFill>
                  <a:schemeClr val="tx2"/>
                </a:solidFill>
              </a:rPr>
              <a:t>skos:Concept</a:t>
            </a:r>
            <a:endParaRPr lang="en-AU" sz="900" b="1" dirty="0">
              <a:solidFill>
                <a:schemeClr val="tx2"/>
              </a:solidFill>
            </a:endParaRPr>
          </a:p>
        </p:txBody>
      </p:sp>
      <p:sp>
        <p:nvSpPr>
          <p:cNvPr id="14" name="Oval 13"/>
          <p:cNvSpPr/>
          <p:nvPr/>
        </p:nvSpPr>
        <p:spPr>
          <a:xfrm>
            <a:off x="5886450" y="604838"/>
            <a:ext cx="2962275" cy="296862"/>
          </a:xfrm>
          <a:prstGeom prst="ellipse">
            <a:avLst/>
          </a:prstGeom>
          <a:solidFill>
            <a:schemeClr val="bg1"/>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spAutoFit/>
          </a:bodyPr>
          <a:lstStyle/>
          <a:p>
            <a:pPr>
              <a:defRPr/>
            </a:pPr>
            <a:r>
              <a:rPr lang="en-AU" sz="900" b="1" dirty="0">
                <a:solidFill>
                  <a:schemeClr val="tx2"/>
                </a:solidFill>
              </a:rPr>
              <a:t>http://chemistry.example.org/Sulphate</a:t>
            </a:r>
          </a:p>
        </p:txBody>
      </p:sp>
      <p:grpSp>
        <p:nvGrpSpPr>
          <p:cNvPr id="3" name="Group 210"/>
          <p:cNvGrpSpPr>
            <a:grpSpLocks/>
          </p:cNvGrpSpPr>
          <p:nvPr/>
        </p:nvGrpSpPr>
        <p:grpSpPr bwMode="auto">
          <a:xfrm>
            <a:off x="3390901" y="2767807"/>
            <a:ext cx="1371599" cy="593861"/>
            <a:chOff x="3390902" y="2767691"/>
            <a:chExt cx="1371574" cy="593748"/>
          </a:xfrm>
        </p:grpSpPr>
        <p:cxnSp>
          <p:nvCxnSpPr>
            <p:cNvPr id="16" name="Curved Connector 19"/>
            <p:cNvCxnSpPr>
              <a:stCxn id="5" idx="1"/>
              <a:endCxn id="11" idx="6"/>
            </p:cNvCxnSpPr>
            <p:nvPr/>
          </p:nvCxnSpPr>
          <p:spPr>
            <a:xfrm rot="16200000" flipV="1">
              <a:off x="3452211" y="2706382"/>
              <a:ext cx="593748" cy="716366"/>
            </a:xfrm>
            <a:prstGeom prst="curvedConnector2">
              <a:avLst/>
            </a:prstGeom>
            <a:ln w="19050">
              <a:solidFill>
                <a:srgbClr val="760000"/>
              </a:solidFill>
              <a:tailEnd type="arrow"/>
            </a:ln>
          </p:spPr>
          <p:style>
            <a:lnRef idx="1">
              <a:schemeClr val="accent1"/>
            </a:lnRef>
            <a:fillRef idx="0">
              <a:schemeClr val="accent1"/>
            </a:fillRef>
            <a:effectRef idx="0">
              <a:schemeClr val="accent1"/>
            </a:effectRef>
            <a:fontRef idx="minor">
              <a:schemeClr val="tx1"/>
            </a:fontRef>
          </p:style>
        </p:cxnSp>
        <p:sp>
          <p:nvSpPr>
            <p:cNvPr id="12355" name="TextBox 16"/>
            <p:cNvSpPr txBox="1">
              <a:spLocks noChangeArrowheads="1"/>
            </p:cNvSpPr>
            <p:nvPr/>
          </p:nvSpPr>
          <p:spPr bwMode="auto">
            <a:xfrm>
              <a:off x="3753619" y="2859410"/>
              <a:ext cx="1008857" cy="226591"/>
            </a:xfrm>
            <a:prstGeom prst="rect">
              <a:avLst/>
            </a:prstGeom>
            <a:solidFill>
              <a:schemeClr val="bg1"/>
            </a:solidFill>
            <a:ln w="9525">
              <a:solidFill>
                <a:srgbClr val="FF8B8B"/>
              </a:solidFill>
              <a:miter lim="800000"/>
              <a:headEnd/>
              <a:tailEnd/>
            </a:ln>
          </p:spPr>
          <p:txBody>
            <a:bodyPr wrap="none" lIns="36000" tIns="36000" rIns="36000" bIns="36000">
              <a:spAutoFit/>
            </a:bodyPr>
            <a:lstStyle/>
            <a:p>
              <a:r>
                <a:rPr lang="en-AU" sz="1000" b="1">
                  <a:solidFill>
                    <a:srgbClr val="760000"/>
                  </a:solidFill>
                </a:rPr>
                <a:t>skos:inScheme</a:t>
              </a:r>
            </a:p>
          </p:txBody>
        </p:sp>
      </p:grpSp>
      <p:grpSp>
        <p:nvGrpSpPr>
          <p:cNvPr id="4" name="Group 212"/>
          <p:cNvGrpSpPr>
            <a:grpSpLocks/>
          </p:cNvGrpSpPr>
          <p:nvPr/>
        </p:nvGrpSpPr>
        <p:grpSpPr bwMode="auto">
          <a:xfrm>
            <a:off x="2478088" y="1892300"/>
            <a:ext cx="1074737" cy="771525"/>
            <a:chOff x="2477666" y="1891813"/>
            <a:chExt cx="1075160" cy="771670"/>
          </a:xfrm>
        </p:grpSpPr>
        <p:cxnSp>
          <p:nvCxnSpPr>
            <p:cNvPr id="20" name="Shape 19"/>
            <p:cNvCxnSpPr>
              <a:stCxn id="10" idx="2"/>
              <a:endCxn id="11" idx="7"/>
            </p:cNvCxnSpPr>
            <p:nvPr/>
          </p:nvCxnSpPr>
          <p:spPr>
            <a:xfrm rot="10800000" flipV="1">
              <a:off x="2925517" y="1891813"/>
              <a:ext cx="627309" cy="771670"/>
            </a:xfrm>
            <a:prstGeom prst="curvedConnector2">
              <a:avLst/>
            </a:prstGeom>
            <a:ln w="19050">
              <a:solidFill>
                <a:schemeClr val="accent6">
                  <a:lumMod val="40000"/>
                  <a:lumOff val="6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77666" y="2166503"/>
              <a:ext cx="1008459" cy="225467"/>
            </a:xfrm>
            <a:prstGeom prst="rect">
              <a:avLst/>
            </a:prstGeom>
            <a:solidFill>
              <a:schemeClr val="bg1"/>
            </a:solidFill>
            <a:ln>
              <a:solidFill>
                <a:schemeClr val="accent6">
                  <a:lumMod val="40000"/>
                  <a:lumOff val="60000"/>
                </a:schemeClr>
              </a:solidFill>
            </a:ln>
          </p:spPr>
          <p:txBody>
            <a:bodyPr wrap="none" lIns="36000" tIns="36000" rIns="36000" bIns="36000">
              <a:spAutoFit/>
            </a:bodyPr>
            <a:lstStyle/>
            <a:p>
              <a:pPr>
                <a:defRPr/>
              </a:pPr>
              <a:r>
                <a:rPr lang="en-AU" sz="1000" b="1" dirty="0" err="1">
                  <a:solidFill>
                    <a:schemeClr val="accent2"/>
                  </a:solidFill>
                </a:rPr>
                <a:t>skos:inScheme</a:t>
              </a:r>
              <a:endParaRPr lang="en-AU" sz="1000" b="1" dirty="0">
                <a:solidFill>
                  <a:schemeClr val="accent2"/>
                </a:solidFill>
              </a:endParaRPr>
            </a:p>
          </p:txBody>
        </p:sp>
      </p:grpSp>
      <p:grpSp>
        <p:nvGrpSpPr>
          <p:cNvPr id="23" name="Group 218"/>
          <p:cNvGrpSpPr>
            <a:grpSpLocks/>
          </p:cNvGrpSpPr>
          <p:nvPr/>
        </p:nvGrpSpPr>
        <p:grpSpPr bwMode="auto">
          <a:xfrm>
            <a:off x="2627313" y="2873375"/>
            <a:ext cx="1008062" cy="1528763"/>
            <a:chOff x="2626643" y="2872874"/>
            <a:chExt cx="1008857" cy="1530532"/>
          </a:xfrm>
        </p:grpSpPr>
        <p:cxnSp>
          <p:nvCxnSpPr>
            <p:cNvPr id="18" name="Shape 21"/>
            <p:cNvCxnSpPr>
              <a:stCxn id="8" idx="1"/>
              <a:endCxn id="11" idx="5"/>
            </p:cNvCxnSpPr>
            <p:nvPr/>
          </p:nvCxnSpPr>
          <p:spPr>
            <a:xfrm rot="16200000" flipV="1">
              <a:off x="2253004" y="3545198"/>
              <a:ext cx="1530532" cy="185883"/>
            </a:xfrm>
            <a:prstGeom prst="curvedConnector3">
              <a:avLst>
                <a:gd name="adj1" fmla="val 50000"/>
              </a:avLst>
            </a:prstGeom>
            <a:ln w="19050">
              <a:solidFill>
                <a:schemeClr val="accent6">
                  <a:lumMod val="40000"/>
                  <a:lumOff val="6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349" name="TextBox 22"/>
            <p:cNvSpPr txBox="1">
              <a:spLocks noChangeArrowheads="1"/>
            </p:cNvSpPr>
            <p:nvPr/>
          </p:nvSpPr>
          <p:spPr bwMode="auto">
            <a:xfrm>
              <a:off x="2626643" y="3775323"/>
              <a:ext cx="1008857" cy="226591"/>
            </a:xfrm>
            <a:prstGeom prst="rect">
              <a:avLst/>
            </a:prstGeom>
            <a:solidFill>
              <a:schemeClr val="bg1"/>
            </a:solidFill>
            <a:ln w="9525">
              <a:solidFill>
                <a:srgbClr val="FF8B8B"/>
              </a:solidFill>
              <a:miter lim="800000"/>
              <a:headEnd/>
              <a:tailEnd/>
            </a:ln>
          </p:spPr>
          <p:txBody>
            <a:bodyPr wrap="none" lIns="36000" tIns="36000" rIns="36000" bIns="36000">
              <a:spAutoFit/>
            </a:bodyPr>
            <a:lstStyle/>
            <a:p>
              <a:r>
                <a:rPr lang="en-AU" sz="1000" b="1">
                  <a:solidFill>
                    <a:srgbClr val="760000"/>
                  </a:solidFill>
                </a:rPr>
                <a:t>skos:inScheme</a:t>
              </a:r>
            </a:p>
          </p:txBody>
        </p:sp>
      </p:grpSp>
      <p:grpSp>
        <p:nvGrpSpPr>
          <p:cNvPr id="12321" name="Group 215"/>
          <p:cNvGrpSpPr>
            <a:grpSpLocks/>
          </p:cNvGrpSpPr>
          <p:nvPr/>
        </p:nvGrpSpPr>
        <p:grpSpPr bwMode="auto">
          <a:xfrm>
            <a:off x="1460500" y="4460875"/>
            <a:ext cx="1158875" cy="282569"/>
            <a:chOff x="1461959" y="4461495"/>
            <a:chExt cx="1156641" cy="283208"/>
          </a:xfrm>
        </p:grpSpPr>
        <p:cxnSp>
          <p:nvCxnSpPr>
            <p:cNvPr id="27" name="Curved Connector 36"/>
            <p:cNvCxnSpPr>
              <a:stCxn id="8" idx="2"/>
              <a:endCxn id="12" idx="7"/>
            </p:cNvCxnSpPr>
            <p:nvPr/>
          </p:nvCxnSpPr>
          <p:spPr>
            <a:xfrm rot="10800000" flipV="1">
              <a:off x="1461959" y="4507637"/>
              <a:ext cx="1156641" cy="237072"/>
            </a:xfrm>
            <a:prstGeom prst="curvedConnector2">
              <a:avLst/>
            </a:prstGeom>
            <a:ln w="19050">
              <a:solidFill>
                <a:schemeClr val="accent6">
                  <a:lumMod val="40000"/>
                  <a:lumOff val="6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650508" y="4461495"/>
              <a:ext cx="551385" cy="227526"/>
            </a:xfrm>
            <a:prstGeom prst="rect">
              <a:avLst/>
            </a:prstGeom>
            <a:solidFill>
              <a:schemeClr val="bg1"/>
            </a:solidFill>
            <a:ln>
              <a:solidFill>
                <a:schemeClr val="accent6">
                  <a:lumMod val="40000"/>
                  <a:lumOff val="60000"/>
                </a:schemeClr>
              </a:solidFill>
            </a:ln>
          </p:spPr>
          <p:txBody>
            <a:bodyPr wrap="none" lIns="36000" tIns="36000" rIns="36000" bIns="36000">
              <a:spAutoFit/>
            </a:bodyPr>
            <a:lstStyle/>
            <a:p>
              <a:pPr>
                <a:defRPr/>
              </a:pPr>
              <a:r>
                <a:rPr lang="en-AU" sz="1000" b="1" dirty="0" err="1">
                  <a:solidFill>
                    <a:schemeClr val="accent2"/>
                  </a:solidFill>
                </a:rPr>
                <a:t>rdf:type</a:t>
              </a:r>
              <a:endParaRPr lang="en-AU" sz="1000" b="1" dirty="0">
                <a:solidFill>
                  <a:schemeClr val="accent2"/>
                </a:solidFill>
              </a:endParaRPr>
            </a:p>
          </p:txBody>
        </p:sp>
      </p:grpSp>
      <p:grpSp>
        <p:nvGrpSpPr>
          <p:cNvPr id="12322" name="Group 214"/>
          <p:cNvGrpSpPr>
            <a:grpSpLocks/>
          </p:cNvGrpSpPr>
          <p:nvPr/>
        </p:nvGrpSpPr>
        <p:grpSpPr bwMode="auto">
          <a:xfrm>
            <a:off x="614363" y="1997075"/>
            <a:ext cx="3406775" cy="2746375"/>
            <a:chOff x="613691" y="1996815"/>
            <a:chExt cx="3407823" cy="2747285"/>
          </a:xfrm>
        </p:grpSpPr>
        <p:cxnSp>
          <p:nvCxnSpPr>
            <p:cNvPr id="25" name="Shape 31"/>
            <p:cNvCxnSpPr>
              <a:stCxn id="10" idx="3"/>
              <a:endCxn id="12" idx="1"/>
            </p:cNvCxnSpPr>
            <p:nvPr/>
          </p:nvCxnSpPr>
          <p:spPr>
            <a:xfrm rot="5400000">
              <a:off x="943960" y="1666546"/>
              <a:ext cx="2747285" cy="3407823"/>
            </a:xfrm>
            <a:prstGeom prst="curvedConnector3">
              <a:avLst>
                <a:gd name="adj1" fmla="val 50000"/>
              </a:avLst>
            </a:prstGeom>
            <a:ln w="19050">
              <a:solidFill>
                <a:schemeClr val="accent6">
                  <a:lumMod val="40000"/>
                  <a:lumOff val="6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12189" y="3749996"/>
              <a:ext cx="549444" cy="225500"/>
            </a:xfrm>
            <a:prstGeom prst="rect">
              <a:avLst/>
            </a:prstGeom>
            <a:solidFill>
              <a:schemeClr val="bg1"/>
            </a:solidFill>
            <a:ln>
              <a:solidFill>
                <a:schemeClr val="accent6">
                  <a:lumMod val="40000"/>
                  <a:lumOff val="60000"/>
                </a:schemeClr>
              </a:solidFill>
            </a:ln>
          </p:spPr>
          <p:txBody>
            <a:bodyPr wrap="none" lIns="36000" tIns="36000" rIns="36000" bIns="36000">
              <a:spAutoFit/>
            </a:bodyPr>
            <a:lstStyle/>
            <a:p>
              <a:pPr>
                <a:defRPr/>
              </a:pPr>
              <a:r>
                <a:rPr lang="en-AU" sz="1000" b="1" dirty="0" err="1">
                  <a:solidFill>
                    <a:schemeClr val="accent2"/>
                  </a:solidFill>
                </a:rPr>
                <a:t>rdf:type</a:t>
              </a:r>
              <a:endParaRPr lang="en-AU" sz="1000" b="1" dirty="0">
                <a:solidFill>
                  <a:schemeClr val="accent2"/>
                </a:solidFill>
              </a:endParaRPr>
            </a:p>
          </p:txBody>
        </p:sp>
      </p:grpSp>
      <p:grpSp>
        <p:nvGrpSpPr>
          <p:cNvPr id="12323" name="Group 209"/>
          <p:cNvGrpSpPr>
            <a:grpSpLocks/>
          </p:cNvGrpSpPr>
          <p:nvPr/>
        </p:nvGrpSpPr>
        <p:grpSpPr bwMode="auto">
          <a:xfrm>
            <a:off x="1037432" y="3466670"/>
            <a:ext cx="2543968" cy="1233917"/>
            <a:chOff x="1036688" y="3466681"/>
            <a:chExt cx="2544679" cy="1233926"/>
          </a:xfrm>
        </p:grpSpPr>
        <p:cxnSp>
          <p:nvCxnSpPr>
            <p:cNvPr id="26" name="Shape 25"/>
            <p:cNvCxnSpPr>
              <a:stCxn id="5" idx="2"/>
              <a:endCxn id="12" idx="0"/>
            </p:cNvCxnSpPr>
            <p:nvPr/>
          </p:nvCxnSpPr>
          <p:spPr>
            <a:xfrm rot="10800000" flipV="1">
              <a:off x="1036688" y="3466681"/>
              <a:ext cx="2544679" cy="1233926"/>
            </a:xfrm>
            <a:prstGeom prst="curvedConnector2">
              <a:avLst/>
            </a:prstGeom>
            <a:ln w="19050">
              <a:solidFill>
                <a:srgbClr val="76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51773" y="4151327"/>
              <a:ext cx="551016" cy="227014"/>
            </a:xfrm>
            <a:prstGeom prst="rect">
              <a:avLst/>
            </a:prstGeom>
            <a:solidFill>
              <a:schemeClr val="bg1"/>
            </a:solidFill>
            <a:ln>
              <a:solidFill>
                <a:schemeClr val="accent6">
                  <a:lumMod val="40000"/>
                  <a:lumOff val="60000"/>
                </a:schemeClr>
              </a:solidFill>
            </a:ln>
          </p:spPr>
          <p:txBody>
            <a:bodyPr wrap="none" lIns="36000" tIns="36000" rIns="36000" bIns="36000">
              <a:spAutoFit/>
            </a:bodyPr>
            <a:lstStyle/>
            <a:p>
              <a:pPr>
                <a:defRPr/>
              </a:pPr>
              <a:r>
                <a:rPr lang="en-AU" sz="1000" b="1" dirty="0" err="1">
                  <a:solidFill>
                    <a:srgbClr val="760000"/>
                  </a:solidFill>
                </a:rPr>
                <a:t>rdf:type</a:t>
              </a:r>
              <a:endParaRPr lang="en-AU" sz="1000" b="1" dirty="0">
                <a:solidFill>
                  <a:srgbClr val="760000"/>
                </a:solidFill>
              </a:endParaRPr>
            </a:p>
          </p:txBody>
        </p:sp>
      </p:grpSp>
      <p:grpSp>
        <p:nvGrpSpPr>
          <p:cNvPr id="12326" name="Group 198"/>
          <p:cNvGrpSpPr>
            <a:grpSpLocks/>
          </p:cNvGrpSpPr>
          <p:nvPr/>
        </p:nvGrpSpPr>
        <p:grpSpPr bwMode="auto">
          <a:xfrm>
            <a:off x="6977063" y="2399507"/>
            <a:ext cx="981075" cy="1067164"/>
            <a:chOff x="6976854" y="2400594"/>
            <a:chExt cx="981606" cy="1066039"/>
          </a:xfrm>
        </p:grpSpPr>
        <p:cxnSp>
          <p:nvCxnSpPr>
            <p:cNvPr id="33" name="Curved Connector 32"/>
            <p:cNvCxnSpPr>
              <a:stCxn id="5" idx="6"/>
              <a:endCxn id="6" idx="2"/>
            </p:cNvCxnSpPr>
            <p:nvPr/>
          </p:nvCxnSpPr>
          <p:spPr>
            <a:xfrm flipV="1">
              <a:off x="7172222" y="2400594"/>
              <a:ext cx="465390" cy="1066039"/>
            </a:xfrm>
            <a:prstGeom prst="curvedConnector3">
              <a:avLst>
                <a:gd name="adj1" fmla="val 50000"/>
              </a:avLst>
            </a:prstGeom>
            <a:ln w="19050">
              <a:solidFill>
                <a:srgbClr val="76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337" name="TextBox 34"/>
            <p:cNvSpPr txBox="1">
              <a:spLocks noChangeArrowheads="1"/>
            </p:cNvSpPr>
            <p:nvPr/>
          </p:nvSpPr>
          <p:spPr bwMode="auto">
            <a:xfrm>
              <a:off x="6976854" y="2577970"/>
              <a:ext cx="981606" cy="226591"/>
            </a:xfrm>
            <a:prstGeom prst="rect">
              <a:avLst/>
            </a:prstGeom>
            <a:solidFill>
              <a:schemeClr val="bg1"/>
            </a:solidFill>
            <a:ln w="9525">
              <a:solidFill>
                <a:srgbClr val="FF8B8B"/>
              </a:solidFill>
              <a:miter lim="800000"/>
              <a:headEnd/>
              <a:tailEnd/>
            </a:ln>
          </p:spPr>
          <p:txBody>
            <a:bodyPr wrap="none" lIns="36000" tIns="36000" rIns="36000" bIns="36000">
              <a:spAutoFit/>
            </a:bodyPr>
            <a:lstStyle/>
            <a:p>
              <a:r>
                <a:rPr lang="en-AU" sz="1000" b="1">
                  <a:solidFill>
                    <a:srgbClr val="760000"/>
                  </a:solidFill>
                </a:rPr>
                <a:t>skos:prefLabel</a:t>
              </a:r>
            </a:p>
          </p:txBody>
        </p:sp>
      </p:grpSp>
      <p:grpSp>
        <p:nvGrpSpPr>
          <p:cNvPr id="12328" name="Group 199"/>
          <p:cNvGrpSpPr>
            <a:grpSpLocks/>
          </p:cNvGrpSpPr>
          <p:nvPr/>
        </p:nvGrpSpPr>
        <p:grpSpPr bwMode="auto">
          <a:xfrm>
            <a:off x="7172325" y="2997994"/>
            <a:ext cx="1249363" cy="468677"/>
            <a:chOff x="7172340" y="2997065"/>
            <a:chExt cx="1250039" cy="469715"/>
          </a:xfrm>
        </p:grpSpPr>
        <p:cxnSp>
          <p:nvCxnSpPr>
            <p:cNvPr id="34" name="Curved Connector 33"/>
            <p:cNvCxnSpPr>
              <a:stCxn id="5" idx="6"/>
              <a:endCxn id="7" idx="2"/>
            </p:cNvCxnSpPr>
            <p:nvPr/>
          </p:nvCxnSpPr>
          <p:spPr>
            <a:xfrm flipV="1">
              <a:off x="7172340" y="2997065"/>
              <a:ext cx="609930" cy="469715"/>
            </a:xfrm>
            <a:prstGeom prst="curvedConnector3">
              <a:avLst>
                <a:gd name="adj1" fmla="val 50000"/>
              </a:avLst>
            </a:prstGeom>
            <a:ln w="19050">
              <a:solidFill>
                <a:srgbClr val="76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335" name="TextBox 35"/>
            <p:cNvSpPr txBox="1">
              <a:spLocks noChangeArrowheads="1"/>
            </p:cNvSpPr>
            <p:nvPr/>
          </p:nvSpPr>
          <p:spPr bwMode="auto">
            <a:xfrm>
              <a:off x="7440773" y="3186476"/>
              <a:ext cx="981606" cy="226591"/>
            </a:xfrm>
            <a:prstGeom prst="rect">
              <a:avLst/>
            </a:prstGeom>
            <a:solidFill>
              <a:schemeClr val="bg1"/>
            </a:solidFill>
            <a:ln w="9525">
              <a:solidFill>
                <a:srgbClr val="FF8B8B"/>
              </a:solidFill>
              <a:miter lim="800000"/>
              <a:headEnd/>
              <a:tailEnd/>
            </a:ln>
          </p:spPr>
          <p:txBody>
            <a:bodyPr wrap="none" lIns="36000" tIns="36000" rIns="36000" bIns="36000">
              <a:spAutoFit/>
            </a:bodyPr>
            <a:lstStyle/>
            <a:p>
              <a:r>
                <a:rPr lang="en-AU" sz="1000" b="1">
                  <a:solidFill>
                    <a:srgbClr val="760000"/>
                  </a:solidFill>
                </a:rPr>
                <a:t>skos:prefLabel</a:t>
              </a:r>
            </a:p>
          </p:txBody>
        </p:sp>
      </p:grpSp>
      <p:grpSp>
        <p:nvGrpSpPr>
          <p:cNvPr id="12330" name="Group 205"/>
          <p:cNvGrpSpPr>
            <a:grpSpLocks/>
          </p:cNvGrpSpPr>
          <p:nvPr/>
        </p:nvGrpSpPr>
        <p:grpSpPr bwMode="auto">
          <a:xfrm>
            <a:off x="6646446" y="858226"/>
            <a:ext cx="1768464" cy="2503442"/>
            <a:chOff x="6646900" y="858611"/>
            <a:chExt cx="1767580" cy="2502828"/>
          </a:xfrm>
        </p:grpSpPr>
        <p:cxnSp>
          <p:nvCxnSpPr>
            <p:cNvPr id="37" name="Curved Connector 36"/>
            <p:cNvCxnSpPr>
              <a:stCxn id="5" idx="7"/>
              <a:endCxn id="14" idx="5"/>
            </p:cNvCxnSpPr>
            <p:nvPr/>
          </p:nvCxnSpPr>
          <p:spPr>
            <a:xfrm rot="5400000" flipH="1" flipV="1">
              <a:off x="6279276" y="1226235"/>
              <a:ext cx="2502828" cy="1767580"/>
            </a:xfrm>
            <a:prstGeom prst="curvedConnector3">
              <a:avLst>
                <a:gd name="adj1" fmla="val 50000"/>
              </a:avLst>
            </a:prstGeom>
            <a:ln w="19050">
              <a:solidFill>
                <a:srgbClr val="76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333" name="TextBox 37"/>
            <p:cNvSpPr txBox="1">
              <a:spLocks noChangeArrowheads="1"/>
            </p:cNvSpPr>
            <p:nvPr/>
          </p:nvSpPr>
          <p:spPr bwMode="auto">
            <a:xfrm>
              <a:off x="6993607" y="1695847"/>
              <a:ext cx="1132289" cy="226591"/>
            </a:xfrm>
            <a:prstGeom prst="rect">
              <a:avLst/>
            </a:prstGeom>
            <a:solidFill>
              <a:schemeClr val="bg1"/>
            </a:solidFill>
            <a:ln w="9525">
              <a:solidFill>
                <a:srgbClr val="FF8B8B"/>
              </a:solidFill>
              <a:miter lim="800000"/>
              <a:headEnd/>
              <a:tailEnd/>
            </a:ln>
          </p:spPr>
          <p:txBody>
            <a:bodyPr wrap="none" lIns="36000" tIns="36000" rIns="36000" bIns="36000">
              <a:spAutoFit/>
            </a:bodyPr>
            <a:lstStyle/>
            <a:p>
              <a:r>
                <a:rPr lang="en-AU" sz="1000" b="1">
                  <a:solidFill>
                    <a:srgbClr val="760000"/>
                  </a:solidFill>
                </a:rPr>
                <a:t>skos:broadMatch</a:t>
              </a:r>
            </a:p>
          </p:txBody>
        </p:sp>
      </p:grpSp>
      <p:grpSp>
        <p:nvGrpSpPr>
          <p:cNvPr id="12334" name="Group 208"/>
          <p:cNvGrpSpPr>
            <a:grpSpLocks/>
          </p:cNvGrpSpPr>
          <p:nvPr/>
        </p:nvGrpSpPr>
        <p:grpSpPr bwMode="auto">
          <a:xfrm>
            <a:off x="3932238" y="3571675"/>
            <a:ext cx="952500" cy="787602"/>
            <a:chOff x="3932684" y="3572599"/>
            <a:chExt cx="952752" cy="786683"/>
          </a:xfrm>
        </p:grpSpPr>
        <p:cxnSp>
          <p:nvCxnSpPr>
            <p:cNvPr id="40" name="Curved Connector 39"/>
            <p:cNvCxnSpPr>
              <a:stCxn id="5" idx="3"/>
              <a:endCxn id="8" idx="0"/>
            </p:cNvCxnSpPr>
            <p:nvPr/>
          </p:nvCxnSpPr>
          <p:spPr>
            <a:xfrm rot="16200000" flipH="1">
              <a:off x="3811084" y="3869284"/>
              <a:ext cx="786683" cy="193310"/>
            </a:xfrm>
            <a:prstGeom prst="curvedConnector3">
              <a:avLst>
                <a:gd name="adj1" fmla="val 50000"/>
              </a:avLst>
            </a:prstGeom>
            <a:ln w="19050">
              <a:solidFill>
                <a:srgbClr val="76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329" name="TextBox 42"/>
            <p:cNvSpPr txBox="1">
              <a:spLocks noChangeArrowheads="1"/>
            </p:cNvSpPr>
            <p:nvPr/>
          </p:nvSpPr>
          <p:spPr bwMode="auto">
            <a:xfrm>
              <a:off x="3932684" y="3831332"/>
              <a:ext cx="952752" cy="226591"/>
            </a:xfrm>
            <a:prstGeom prst="rect">
              <a:avLst/>
            </a:prstGeom>
            <a:solidFill>
              <a:schemeClr val="bg1"/>
            </a:solidFill>
            <a:ln w="9525">
              <a:solidFill>
                <a:srgbClr val="FF8B8B"/>
              </a:solidFill>
              <a:miter lim="800000"/>
              <a:headEnd/>
              <a:tailEnd/>
            </a:ln>
          </p:spPr>
          <p:txBody>
            <a:bodyPr wrap="none" lIns="36000" tIns="36000" rIns="36000" bIns="36000">
              <a:spAutoFit/>
            </a:bodyPr>
            <a:lstStyle/>
            <a:p>
              <a:r>
                <a:rPr lang="en-AU" sz="1000" b="1" dirty="0" err="1">
                  <a:solidFill>
                    <a:srgbClr val="760000"/>
                  </a:solidFill>
                </a:rPr>
                <a:t>skos:narrower</a:t>
              </a:r>
              <a:endParaRPr lang="en-AU" sz="1000" b="1" dirty="0">
                <a:solidFill>
                  <a:srgbClr val="760000"/>
                </a:solidFill>
              </a:endParaRPr>
            </a:p>
          </p:txBody>
        </p:sp>
      </p:grpSp>
      <p:grpSp>
        <p:nvGrpSpPr>
          <p:cNvPr id="12336" name="Group 206"/>
          <p:cNvGrpSpPr>
            <a:grpSpLocks/>
          </p:cNvGrpSpPr>
          <p:nvPr/>
        </p:nvGrpSpPr>
        <p:grpSpPr bwMode="auto">
          <a:xfrm>
            <a:off x="5638798" y="1996463"/>
            <a:ext cx="1007649" cy="1365205"/>
            <a:chOff x="5638403" y="1996203"/>
            <a:chExt cx="1008479" cy="1365249"/>
          </a:xfrm>
        </p:grpSpPr>
        <p:cxnSp>
          <p:nvCxnSpPr>
            <p:cNvPr id="39" name="Curved Connector 38"/>
            <p:cNvCxnSpPr>
              <a:stCxn id="5" idx="7"/>
              <a:endCxn id="10" idx="5"/>
            </p:cNvCxnSpPr>
            <p:nvPr/>
          </p:nvCxnSpPr>
          <p:spPr>
            <a:xfrm rot="16200000" flipV="1">
              <a:off x="5783154" y="2497724"/>
              <a:ext cx="1365249" cy="362207"/>
            </a:xfrm>
            <a:prstGeom prst="curvedConnector3">
              <a:avLst>
                <a:gd name="adj1" fmla="val 50000"/>
              </a:avLst>
            </a:prstGeom>
            <a:ln w="19050">
              <a:solidFill>
                <a:srgbClr val="76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327" name="TextBox 43"/>
            <p:cNvSpPr txBox="1">
              <a:spLocks noChangeArrowheads="1"/>
            </p:cNvSpPr>
            <p:nvPr/>
          </p:nvSpPr>
          <p:spPr bwMode="auto">
            <a:xfrm>
              <a:off x="5638403" y="2176661"/>
              <a:ext cx="882220" cy="226591"/>
            </a:xfrm>
            <a:prstGeom prst="rect">
              <a:avLst/>
            </a:prstGeom>
            <a:solidFill>
              <a:schemeClr val="bg1"/>
            </a:solidFill>
            <a:ln w="9525">
              <a:solidFill>
                <a:srgbClr val="FF8B8B"/>
              </a:solidFill>
              <a:miter lim="800000"/>
              <a:headEnd/>
              <a:tailEnd/>
            </a:ln>
          </p:spPr>
          <p:txBody>
            <a:bodyPr wrap="none" lIns="36000" tIns="36000" rIns="36000" bIns="36000">
              <a:spAutoFit/>
            </a:bodyPr>
            <a:lstStyle/>
            <a:p>
              <a:r>
                <a:rPr lang="en-AU" sz="1000" b="1">
                  <a:solidFill>
                    <a:srgbClr val="760000"/>
                  </a:solidFill>
                </a:rPr>
                <a:t>skos:broader</a:t>
              </a:r>
            </a:p>
          </p:txBody>
        </p:sp>
      </p:grpSp>
      <p:sp>
        <p:nvSpPr>
          <p:cNvPr id="45" name="Oval 44"/>
          <p:cNvSpPr/>
          <p:nvPr/>
        </p:nvSpPr>
        <p:spPr>
          <a:xfrm>
            <a:off x="5962650" y="5546725"/>
            <a:ext cx="3028950" cy="296863"/>
          </a:xfrm>
          <a:prstGeom prst="ellipse">
            <a:avLst/>
          </a:prstGeom>
          <a:solidFill>
            <a:schemeClr val="bg1"/>
          </a:solidFill>
          <a:ln>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spAutoFit/>
          </a:bodyPr>
          <a:lstStyle/>
          <a:p>
            <a:pPr>
              <a:defRPr/>
            </a:pPr>
            <a:r>
              <a:rPr lang="en-AU" sz="900" b="1" dirty="0">
                <a:solidFill>
                  <a:schemeClr val="tx2"/>
                </a:solidFill>
              </a:rPr>
              <a:t>http://defs.auscope.org/Sulphates.html</a:t>
            </a:r>
          </a:p>
        </p:txBody>
      </p:sp>
      <p:grpSp>
        <p:nvGrpSpPr>
          <p:cNvPr id="12338" name="Group 204"/>
          <p:cNvGrpSpPr>
            <a:grpSpLocks/>
          </p:cNvGrpSpPr>
          <p:nvPr/>
        </p:nvGrpSpPr>
        <p:grpSpPr bwMode="auto">
          <a:xfrm>
            <a:off x="6646446" y="3571672"/>
            <a:ext cx="1487903" cy="1975052"/>
            <a:chOff x="6646901" y="3571888"/>
            <a:chExt cx="1487162" cy="1974159"/>
          </a:xfrm>
        </p:grpSpPr>
        <p:cxnSp>
          <p:nvCxnSpPr>
            <p:cNvPr id="46" name="Curved Connector 45"/>
            <p:cNvCxnSpPr>
              <a:stCxn id="5" idx="5"/>
              <a:endCxn id="45" idx="0"/>
            </p:cNvCxnSpPr>
            <p:nvPr/>
          </p:nvCxnSpPr>
          <p:spPr>
            <a:xfrm rot="16200000" flipH="1">
              <a:off x="6074954" y="4143835"/>
              <a:ext cx="1974159" cy="830265"/>
            </a:xfrm>
            <a:prstGeom prst="curvedConnector3">
              <a:avLst>
                <a:gd name="adj1" fmla="val 50000"/>
              </a:avLst>
            </a:prstGeom>
            <a:ln w="19050">
              <a:solidFill>
                <a:srgbClr val="76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325" name="TextBox 46"/>
            <p:cNvSpPr txBox="1">
              <a:spLocks noChangeArrowheads="1"/>
            </p:cNvSpPr>
            <p:nvPr/>
          </p:nvSpPr>
          <p:spPr bwMode="auto">
            <a:xfrm>
              <a:off x="7037040" y="5114156"/>
              <a:ext cx="1097023" cy="226591"/>
            </a:xfrm>
            <a:prstGeom prst="rect">
              <a:avLst/>
            </a:prstGeom>
            <a:solidFill>
              <a:schemeClr val="bg1"/>
            </a:solidFill>
            <a:ln w="9525">
              <a:solidFill>
                <a:srgbClr val="FF8B8B"/>
              </a:solidFill>
              <a:miter lim="800000"/>
              <a:headEnd/>
              <a:tailEnd/>
            </a:ln>
          </p:spPr>
          <p:txBody>
            <a:bodyPr wrap="none" lIns="36000" tIns="36000" rIns="36000" bIns="36000">
              <a:spAutoFit/>
            </a:bodyPr>
            <a:lstStyle/>
            <a:p>
              <a:r>
                <a:rPr lang="en-AU" sz="1000" b="1">
                  <a:solidFill>
                    <a:srgbClr val="760000"/>
                  </a:solidFill>
                </a:rPr>
                <a:t>rdfs:isDefinedBy</a:t>
              </a:r>
            </a:p>
          </p:txBody>
        </p:sp>
      </p:grpSp>
      <p:grpSp>
        <p:nvGrpSpPr>
          <p:cNvPr id="12339" name="Group 211"/>
          <p:cNvGrpSpPr>
            <a:grpSpLocks/>
          </p:cNvGrpSpPr>
          <p:nvPr/>
        </p:nvGrpSpPr>
        <p:grpSpPr bwMode="auto">
          <a:xfrm>
            <a:off x="5008563" y="2039939"/>
            <a:ext cx="952500" cy="1278237"/>
            <a:chOff x="5008240" y="2040308"/>
            <a:chExt cx="952752" cy="1278619"/>
          </a:xfrm>
        </p:grpSpPr>
        <p:cxnSp>
          <p:nvCxnSpPr>
            <p:cNvPr id="48" name="Curved Connector 47"/>
            <p:cNvCxnSpPr>
              <a:stCxn id="10" idx="4"/>
              <a:endCxn id="5" idx="0"/>
            </p:cNvCxnSpPr>
            <p:nvPr/>
          </p:nvCxnSpPr>
          <p:spPr>
            <a:xfrm rot="16200000" flipH="1">
              <a:off x="4625380" y="2567669"/>
              <a:ext cx="1278619" cy="223897"/>
            </a:xfrm>
            <a:prstGeom prst="curvedConnector3">
              <a:avLst>
                <a:gd name="adj1" fmla="val 50000"/>
              </a:avLst>
            </a:prstGeom>
            <a:ln w="19050">
              <a:solidFill>
                <a:schemeClr val="accent6">
                  <a:lumMod val="40000"/>
                  <a:lumOff val="6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5008240" y="2600863"/>
              <a:ext cx="952752" cy="227081"/>
            </a:xfrm>
            <a:prstGeom prst="rect">
              <a:avLst/>
            </a:prstGeom>
            <a:solidFill>
              <a:schemeClr val="bg1"/>
            </a:solidFill>
            <a:ln>
              <a:solidFill>
                <a:schemeClr val="accent6">
                  <a:lumMod val="40000"/>
                  <a:lumOff val="60000"/>
                </a:schemeClr>
              </a:solidFill>
            </a:ln>
          </p:spPr>
          <p:txBody>
            <a:bodyPr wrap="none" lIns="36000" tIns="36000" rIns="36000" bIns="36000">
              <a:spAutoFit/>
            </a:bodyPr>
            <a:lstStyle/>
            <a:p>
              <a:pPr>
                <a:defRPr/>
              </a:pPr>
              <a:r>
                <a:rPr lang="en-AU" sz="1000" b="1" dirty="0" err="1">
                  <a:solidFill>
                    <a:schemeClr val="accent2"/>
                  </a:solidFill>
                </a:rPr>
                <a:t>skos:narrower</a:t>
              </a:r>
              <a:endParaRPr lang="en-AU" sz="1000" b="1" dirty="0">
                <a:solidFill>
                  <a:schemeClr val="accent2"/>
                </a:solidFill>
              </a:endParaRPr>
            </a:p>
          </p:txBody>
        </p:sp>
      </p:grpSp>
      <p:sp>
        <p:nvSpPr>
          <p:cNvPr id="66" name="Oval 65"/>
          <p:cNvSpPr/>
          <p:nvPr/>
        </p:nvSpPr>
        <p:spPr>
          <a:xfrm>
            <a:off x="8067675" y="4040188"/>
            <a:ext cx="676275" cy="296862"/>
          </a:xfrm>
          <a:prstGeom prst="ellipse">
            <a:avLst/>
          </a:prstGeom>
          <a:solidFill>
            <a:schemeClr val="bg1"/>
          </a:solidFill>
          <a:ln>
            <a:solidFill>
              <a:schemeClr val="accent6">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anchor="ctr">
            <a:spAutoFit/>
          </a:bodyPr>
          <a:lstStyle/>
          <a:p>
            <a:pPr>
              <a:defRPr/>
            </a:pPr>
            <a:r>
              <a:rPr lang="en-AU" sz="900" b="1" dirty="0">
                <a:solidFill>
                  <a:schemeClr val="tx2"/>
                </a:solidFill>
              </a:rPr>
              <a:t>“SO</a:t>
            </a:r>
            <a:r>
              <a:rPr lang="en-AU" sz="900" b="1" baseline="-25000" dirty="0">
                <a:solidFill>
                  <a:schemeClr val="tx2"/>
                </a:solidFill>
              </a:rPr>
              <a:t>4</a:t>
            </a:r>
            <a:r>
              <a:rPr lang="en-AU" sz="900" b="1" dirty="0">
                <a:solidFill>
                  <a:schemeClr val="tx2"/>
                </a:solidFill>
              </a:rPr>
              <a:t>”</a:t>
            </a:r>
          </a:p>
        </p:txBody>
      </p:sp>
      <p:sp>
        <p:nvSpPr>
          <p:cNvPr id="92" name="Footer Placeholder 2"/>
          <p:cNvSpPr>
            <a:spLocks noGrp="1"/>
          </p:cNvSpPr>
          <p:nvPr>
            <p:ph type="ftr" sz="quarter" idx="10"/>
          </p:nvPr>
        </p:nvSpPr>
        <p:spPr>
          <a:xfrm>
            <a:off x="677863" y="6503988"/>
            <a:ext cx="6083300" cy="123825"/>
          </a:xfrm>
        </p:spPr>
        <p:txBody>
          <a:bodyPr/>
          <a:lstStyle/>
          <a:p>
            <a:r>
              <a:rPr lang="en-AU" altLang="en-US" dirty="0" smtClean="0"/>
              <a:t>Summer of Vocabs|  Megan Williams</a:t>
            </a:r>
            <a:endParaRPr lang="en-AU" altLang="en-US" dirty="0"/>
          </a:p>
        </p:txBody>
      </p:sp>
      <p:sp>
        <p:nvSpPr>
          <p:cNvPr id="93" name="Slide Number Placeholder 3"/>
          <p:cNvSpPr>
            <a:spLocks noGrp="1"/>
          </p:cNvSpPr>
          <p:nvPr>
            <p:ph type="sldNum" sz="quarter" idx="11"/>
          </p:nvPr>
        </p:nvSpPr>
        <p:spPr>
          <a:xfrm>
            <a:off x="330200" y="6503988"/>
            <a:ext cx="288925" cy="127000"/>
          </a:xfrm>
        </p:spPr>
        <p:txBody>
          <a:bodyPr/>
          <a:lstStyle/>
          <a:p>
            <a:fld id="{53E49096-B2E5-4786-8979-0ED8D80D1DC2}" type="slidenum">
              <a:rPr lang="en-AU" altLang="en-US" smtClean="0"/>
              <a:pPr/>
              <a:t>11</a:t>
            </a:fld>
            <a:r>
              <a:rPr lang="en-AU" altLang="en-US" dirty="0" smtClean="0"/>
              <a:t>  |</a:t>
            </a:r>
            <a:endParaRPr lang="en-AU" altLang="en-US" dirty="0"/>
          </a:p>
        </p:txBody>
      </p:sp>
    </p:spTree>
    <p:extLst>
      <p:ext uri="{BB962C8B-B14F-4D97-AF65-F5344CB8AC3E}">
        <p14:creationId xmlns:p14="http://schemas.microsoft.com/office/powerpoint/2010/main" val="237679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300"/>
                                  </p:stCondLst>
                                  <p:childTnLst>
                                    <p:set>
                                      <p:cBhvr>
                                        <p:cTn id="9" dur="1" fill="hold">
                                          <p:stCondLst>
                                            <p:cond delay="0"/>
                                          </p:stCondLst>
                                        </p:cTn>
                                        <p:tgtEl>
                                          <p:spTgt spid="12323"/>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grpId="0" nodeType="afterEffect">
                                  <p:stCondLst>
                                    <p:cond delay="300"/>
                                  </p:stCondLst>
                                  <p:childTnLst>
                                    <p:set>
                                      <p:cBhvr>
                                        <p:cTn id="12" dur="1" fill="hold">
                                          <p:stCondLst>
                                            <p:cond delay="0"/>
                                          </p:stCondLst>
                                        </p:cTn>
                                        <p:tgtEl>
                                          <p:spTgt spid="12"/>
                                        </p:tgtEl>
                                        <p:attrNameLst>
                                          <p:attrName>style.visibility</p:attrName>
                                        </p:attrNameLst>
                                      </p:cBhvr>
                                      <p:to>
                                        <p:strVal val="visible"/>
                                      </p:to>
                                    </p:set>
                                  </p:childTnLst>
                                </p:cTn>
                              </p:par>
                            </p:childTnLst>
                          </p:cTn>
                        </p:par>
                        <p:par>
                          <p:cTn id="13" fill="hold">
                            <p:stCondLst>
                              <p:cond delay="600"/>
                            </p:stCondLst>
                            <p:childTnLst>
                              <p:par>
                                <p:cTn id="14" presetID="1" presetClass="entr" presetSubtype="0" fill="hold" nodeType="afterEffect">
                                  <p:stCondLst>
                                    <p:cond delay="300"/>
                                  </p:stCondLst>
                                  <p:childTnLst>
                                    <p:set>
                                      <p:cBhvr>
                                        <p:cTn id="15" dur="1" fill="hold">
                                          <p:stCondLst>
                                            <p:cond delay="0"/>
                                          </p:stCondLst>
                                        </p:cTn>
                                        <p:tgtEl>
                                          <p:spTgt spid="12326"/>
                                        </p:tgtEl>
                                        <p:attrNameLst>
                                          <p:attrName>style.visibility</p:attrName>
                                        </p:attrNameLst>
                                      </p:cBhvr>
                                      <p:to>
                                        <p:strVal val="visible"/>
                                      </p:to>
                                    </p:set>
                                  </p:childTnLst>
                                </p:cTn>
                              </p:par>
                            </p:childTnLst>
                          </p:cTn>
                        </p:par>
                        <p:par>
                          <p:cTn id="16" fill="hold">
                            <p:stCondLst>
                              <p:cond delay="900"/>
                            </p:stCondLst>
                            <p:childTnLst>
                              <p:par>
                                <p:cTn id="17" presetID="1" presetClass="entr" presetSubtype="0" fill="hold" grpId="0" nodeType="afterEffect">
                                  <p:stCondLst>
                                    <p:cond delay="300"/>
                                  </p:stCondLst>
                                  <p:childTnLst>
                                    <p:set>
                                      <p:cBhvr>
                                        <p:cTn id="18" dur="1" fill="hold">
                                          <p:stCondLst>
                                            <p:cond delay="0"/>
                                          </p:stCondLst>
                                        </p:cTn>
                                        <p:tgtEl>
                                          <p:spTgt spid="6"/>
                                        </p:tgtEl>
                                        <p:attrNameLst>
                                          <p:attrName>style.visibility</p:attrName>
                                        </p:attrNameLst>
                                      </p:cBhvr>
                                      <p:to>
                                        <p:strVal val="visible"/>
                                      </p:to>
                                    </p:set>
                                  </p:childTnLst>
                                </p:cTn>
                              </p:par>
                            </p:childTnLst>
                          </p:cTn>
                        </p:par>
                        <p:par>
                          <p:cTn id="19" fill="hold">
                            <p:stCondLst>
                              <p:cond delay="1200"/>
                            </p:stCondLst>
                            <p:childTnLst>
                              <p:par>
                                <p:cTn id="20" presetID="1" presetClass="entr" presetSubtype="0" fill="hold" nodeType="afterEffect">
                                  <p:stCondLst>
                                    <p:cond delay="300"/>
                                  </p:stCondLst>
                                  <p:childTnLst>
                                    <p:set>
                                      <p:cBhvr>
                                        <p:cTn id="21" dur="1" fill="hold">
                                          <p:stCondLst>
                                            <p:cond delay="0"/>
                                          </p:stCondLst>
                                        </p:cTn>
                                        <p:tgtEl>
                                          <p:spTgt spid="12328"/>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grpId="0" nodeType="afterEffect">
                                  <p:stCondLst>
                                    <p:cond delay="30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1800"/>
                            </p:stCondLst>
                            <p:childTnLst>
                              <p:par>
                                <p:cTn id="26" presetID="1" presetClass="entr" presetSubtype="0" fill="hold" nodeType="afterEffect">
                                  <p:stCondLst>
                                    <p:cond delay="300"/>
                                  </p:stCondLst>
                                  <p:childTnLst>
                                    <p:set>
                                      <p:cBhvr>
                                        <p:cTn id="27" dur="1" fill="hold">
                                          <p:stCondLst>
                                            <p:cond delay="0"/>
                                          </p:stCondLst>
                                        </p:cTn>
                                        <p:tgtEl>
                                          <p:spTgt spid="2"/>
                                        </p:tgtEl>
                                        <p:attrNameLst>
                                          <p:attrName>style.visibility</p:attrName>
                                        </p:attrNameLst>
                                      </p:cBhvr>
                                      <p:to>
                                        <p:strVal val="visible"/>
                                      </p:to>
                                    </p:set>
                                  </p:childTnLst>
                                </p:cTn>
                              </p:par>
                            </p:childTnLst>
                          </p:cTn>
                        </p:par>
                        <p:par>
                          <p:cTn id="28" fill="hold">
                            <p:stCondLst>
                              <p:cond delay="2100"/>
                            </p:stCondLst>
                            <p:childTnLst>
                              <p:par>
                                <p:cTn id="29" presetID="1" presetClass="entr" presetSubtype="0" fill="hold" grpId="0" nodeType="afterEffect">
                                  <p:stCondLst>
                                    <p:cond delay="300"/>
                                  </p:stCondLst>
                                  <p:childTnLst>
                                    <p:set>
                                      <p:cBhvr>
                                        <p:cTn id="30" dur="1" fill="hold">
                                          <p:stCondLst>
                                            <p:cond delay="0"/>
                                          </p:stCondLst>
                                        </p:cTn>
                                        <p:tgtEl>
                                          <p:spTgt spid="66"/>
                                        </p:tgtEl>
                                        <p:attrNameLst>
                                          <p:attrName>style.visibility</p:attrName>
                                        </p:attrNameLst>
                                      </p:cBhvr>
                                      <p:to>
                                        <p:strVal val="visible"/>
                                      </p:to>
                                    </p:set>
                                  </p:childTnLst>
                                </p:cTn>
                              </p:par>
                            </p:childTnLst>
                          </p:cTn>
                        </p:par>
                        <p:par>
                          <p:cTn id="31" fill="hold">
                            <p:stCondLst>
                              <p:cond delay="2400"/>
                            </p:stCondLst>
                            <p:childTnLst>
                              <p:par>
                                <p:cTn id="32" presetID="1" presetClass="entr" presetSubtype="0" fill="hold" nodeType="afterEffect">
                                  <p:stCondLst>
                                    <p:cond delay="300"/>
                                  </p:stCondLst>
                                  <p:childTnLst>
                                    <p:set>
                                      <p:cBhvr>
                                        <p:cTn id="33" dur="1" fill="hold">
                                          <p:stCondLst>
                                            <p:cond delay="0"/>
                                          </p:stCondLst>
                                        </p:cTn>
                                        <p:tgtEl>
                                          <p:spTgt spid="12338"/>
                                        </p:tgtEl>
                                        <p:attrNameLst>
                                          <p:attrName>style.visibility</p:attrName>
                                        </p:attrNameLst>
                                      </p:cBhvr>
                                      <p:to>
                                        <p:strVal val="visible"/>
                                      </p:to>
                                    </p:set>
                                  </p:childTnLst>
                                </p:cTn>
                              </p:par>
                            </p:childTnLst>
                          </p:cTn>
                        </p:par>
                        <p:par>
                          <p:cTn id="34" fill="hold">
                            <p:stCondLst>
                              <p:cond delay="2700"/>
                            </p:stCondLst>
                            <p:childTnLst>
                              <p:par>
                                <p:cTn id="35" presetID="1" presetClass="entr" presetSubtype="0" fill="hold" grpId="0" nodeType="afterEffect">
                                  <p:stCondLst>
                                    <p:cond delay="300"/>
                                  </p:stCondLst>
                                  <p:childTnLst>
                                    <p:set>
                                      <p:cBhvr>
                                        <p:cTn id="36" dur="1" fill="hold">
                                          <p:stCondLst>
                                            <p:cond delay="0"/>
                                          </p:stCondLst>
                                        </p:cTn>
                                        <p:tgtEl>
                                          <p:spTgt spid="45"/>
                                        </p:tgtEl>
                                        <p:attrNameLst>
                                          <p:attrName>style.visibility</p:attrName>
                                        </p:attrNameLst>
                                      </p:cBhvr>
                                      <p:to>
                                        <p:strVal val="visible"/>
                                      </p:to>
                                    </p:set>
                                  </p:childTnLst>
                                </p:cTn>
                              </p:par>
                            </p:childTnLst>
                          </p:cTn>
                        </p:par>
                        <p:par>
                          <p:cTn id="37" fill="hold">
                            <p:stCondLst>
                              <p:cond delay="3000"/>
                            </p:stCondLst>
                            <p:childTnLst>
                              <p:par>
                                <p:cTn id="38" presetID="1" presetClass="entr" presetSubtype="0" fill="hold" nodeType="afterEffect">
                                  <p:stCondLst>
                                    <p:cond delay="300"/>
                                  </p:stCondLst>
                                  <p:childTnLst>
                                    <p:set>
                                      <p:cBhvr>
                                        <p:cTn id="39" dur="1" fill="hold">
                                          <p:stCondLst>
                                            <p:cond delay="0"/>
                                          </p:stCondLst>
                                        </p:cTn>
                                        <p:tgtEl>
                                          <p:spTgt spid="12330"/>
                                        </p:tgtEl>
                                        <p:attrNameLst>
                                          <p:attrName>style.visibility</p:attrName>
                                        </p:attrNameLst>
                                      </p:cBhvr>
                                      <p:to>
                                        <p:strVal val="visible"/>
                                      </p:to>
                                    </p:set>
                                  </p:childTnLst>
                                </p:cTn>
                              </p:par>
                            </p:childTnLst>
                          </p:cTn>
                        </p:par>
                        <p:par>
                          <p:cTn id="40" fill="hold">
                            <p:stCondLst>
                              <p:cond delay="3300"/>
                            </p:stCondLst>
                            <p:childTnLst>
                              <p:par>
                                <p:cTn id="41" presetID="1" presetClass="entr" presetSubtype="0" fill="hold" grpId="0" nodeType="afterEffect">
                                  <p:stCondLst>
                                    <p:cond delay="300"/>
                                  </p:stCondLst>
                                  <p:childTnLst>
                                    <p:set>
                                      <p:cBhvr>
                                        <p:cTn id="42" dur="1" fill="hold">
                                          <p:stCondLst>
                                            <p:cond delay="0"/>
                                          </p:stCondLst>
                                        </p:cTn>
                                        <p:tgtEl>
                                          <p:spTgt spid="14"/>
                                        </p:tgtEl>
                                        <p:attrNameLst>
                                          <p:attrName>style.visibility</p:attrName>
                                        </p:attrNameLst>
                                      </p:cBhvr>
                                      <p:to>
                                        <p:strVal val="visible"/>
                                      </p:to>
                                    </p:set>
                                  </p:childTnLst>
                                </p:cTn>
                              </p:par>
                            </p:childTnLst>
                          </p:cTn>
                        </p:par>
                        <p:par>
                          <p:cTn id="43" fill="hold">
                            <p:stCondLst>
                              <p:cond delay="3600"/>
                            </p:stCondLst>
                            <p:childTnLst>
                              <p:par>
                                <p:cTn id="44" presetID="1" presetClass="entr" presetSubtype="0" fill="hold" nodeType="afterEffect">
                                  <p:stCondLst>
                                    <p:cond delay="300"/>
                                  </p:stCondLst>
                                  <p:childTnLst>
                                    <p:set>
                                      <p:cBhvr>
                                        <p:cTn id="45" dur="1" fill="hold">
                                          <p:stCondLst>
                                            <p:cond delay="0"/>
                                          </p:stCondLst>
                                        </p:cTn>
                                        <p:tgtEl>
                                          <p:spTgt spid="12336"/>
                                        </p:tgtEl>
                                        <p:attrNameLst>
                                          <p:attrName>style.visibility</p:attrName>
                                        </p:attrNameLst>
                                      </p:cBhvr>
                                      <p:to>
                                        <p:strVal val="visible"/>
                                      </p:to>
                                    </p:set>
                                  </p:childTnLst>
                                </p:cTn>
                              </p:par>
                            </p:childTnLst>
                          </p:cTn>
                        </p:par>
                        <p:par>
                          <p:cTn id="46" fill="hold">
                            <p:stCondLst>
                              <p:cond delay="3900"/>
                            </p:stCondLst>
                            <p:childTnLst>
                              <p:par>
                                <p:cTn id="47" presetID="1" presetClass="entr" presetSubtype="0" fill="hold" grpId="0" nodeType="afterEffect">
                                  <p:stCondLst>
                                    <p:cond delay="300"/>
                                  </p:stCondLst>
                                  <p:childTnLst>
                                    <p:set>
                                      <p:cBhvr>
                                        <p:cTn id="48" dur="1" fill="hold">
                                          <p:stCondLst>
                                            <p:cond delay="0"/>
                                          </p:stCondLst>
                                        </p:cTn>
                                        <p:tgtEl>
                                          <p:spTgt spid="10"/>
                                        </p:tgtEl>
                                        <p:attrNameLst>
                                          <p:attrName>style.visibility</p:attrName>
                                        </p:attrNameLst>
                                      </p:cBhvr>
                                      <p:to>
                                        <p:strVal val="visible"/>
                                      </p:to>
                                    </p:set>
                                  </p:childTnLst>
                                </p:cTn>
                              </p:par>
                            </p:childTnLst>
                          </p:cTn>
                        </p:par>
                        <p:par>
                          <p:cTn id="49" fill="hold">
                            <p:stCondLst>
                              <p:cond delay="4200"/>
                            </p:stCondLst>
                            <p:childTnLst>
                              <p:par>
                                <p:cTn id="50" presetID="1" presetClass="entr" presetSubtype="0" fill="hold" nodeType="afterEffect">
                                  <p:stCondLst>
                                    <p:cond delay="300"/>
                                  </p:stCondLst>
                                  <p:childTnLst>
                                    <p:set>
                                      <p:cBhvr>
                                        <p:cTn id="51" dur="1" fill="hold">
                                          <p:stCondLst>
                                            <p:cond delay="0"/>
                                          </p:stCondLst>
                                        </p:cTn>
                                        <p:tgtEl>
                                          <p:spTgt spid="12339"/>
                                        </p:tgtEl>
                                        <p:attrNameLst>
                                          <p:attrName>style.visibility</p:attrName>
                                        </p:attrNameLst>
                                      </p:cBhvr>
                                      <p:to>
                                        <p:strVal val="visible"/>
                                      </p:to>
                                    </p:set>
                                  </p:childTnLst>
                                </p:cTn>
                              </p:par>
                            </p:childTnLst>
                          </p:cTn>
                        </p:par>
                        <p:par>
                          <p:cTn id="52" fill="hold">
                            <p:stCondLst>
                              <p:cond delay="4500"/>
                            </p:stCondLst>
                            <p:childTnLst>
                              <p:par>
                                <p:cTn id="53" presetID="1" presetClass="entr" presetSubtype="0" fill="hold" nodeType="afterEffect">
                                  <p:stCondLst>
                                    <p:cond delay="300"/>
                                  </p:stCondLst>
                                  <p:childTnLst>
                                    <p:set>
                                      <p:cBhvr>
                                        <p:cTn id="54" dur="1" fill="hold">
                                          <p:stCondLst>
                                            <p:cond delay="0"/>
                                          </p:stCondLst>
                                        </p:cTn>
                                        <p:tgtEl>
                                          <p:spTgt spid="12334"/>
                                        </p:tgtEl>
                                        <p:attrNameLst>
                                          <p:attrName>style.visibility</p:attrName>
                                        </p:attrNameLst>
                                      </p:cBhvr>
                                      <p:to>
                                        <p:strVal val="visible"/>
                                      </p:to>
                                    </p:set>
                                  </p:childTnLst>
                                </p:cTn>
                              </p:par>
                            </p:childTnLst>
                          </p:cTn>
                        </p:par>
                        <p:par>
                          <p:cTn id="55" fill="hold">
                            <p:stCondLst>
                              <p:cond delay="4800"/>
                            </p:stCondLst>
                            <p:childTnLst>
                              <p:par>
                                <p:cTn id="56" presetID="1" presetClass="entr" presetSubtype="0" fill="hold" grpId="0" nodeType="afterEffect">
                                  <p:stCondLst>
                                    <p:cond delay="300"/>
                                  </p:stCondLst>
                                  <p:childTnLst>
                                    <p:set>
                                      <p:cBhvr>
                                        <p:cTn id="57" dur="1" fill="hold">
                                          <p:stCondLst>
                                            <p:cond delay="0"/>
                                          </p:stCondLst>
                                        </p:cTn>
                                        <p:tgtEl>
                                          <p:spTgt spid="8"/>
                                        </p:tgtEl>
                                        <p:attrNameLst>
                                          <p:attrName>style.visibility</p:attrName>
                                        </p:attrNameLst>
                                      </p:cBhvr>
                                      <p:to>
                                        <p:strVal val="visible"/>
                                      </p:to>
                                    </p:set>
                                  </p:childTnLst>
                                </p:cTn>
                              </p:par>
                            </p:childTnLst>
                          </p:cTn>
                        </p:par>
                        <p:par>
                          <p:cTn id="58" fill="hold">
                            <p:stCondLst>
                              <p:cond delay="5100"/>
                            </p:stCondLst>
                            <p:childTnLst>
                              <p:par>
                                <p:cTn id="59" presetID="1" presetClass="entr" presetSubtype="0" fill="hold" nodeType="afterEffect">
                                  <p:stCondLst>
                                    <p:cond delay="300"/>
                                  </p:stCondLst>
                                  <p:childTnLst>
                                    <p:set>
                                      <p:cBhvr>
                                        <p:cTn id="60" dur="1" fill="hold">
                                          <p:stCondLst>
                                            <p:cond delay="0"/>
                                          </p:stCondLst>
                                        </p:cTn>
                                        <p:tgtEl>
                                          <p:spTgt spid="12321"/>
                                        </p:tgtEl>
                                        <p:attrNameLst>
                                          <p:attrName>style.visibility</p:attrName>
                                        </p:attrNameLst>
                                      </p:cBhvr>
                                      <p:to>
                                        <p:strVal val="visible"/>
                                      </p:to>
                                    </p:set>
                                  </p:childTnLst>
                                </p:cTn>
                              </p:par>
                            </p:childTnLst>
                          </p:cTn>
                        </p:par>
                        <p:par>
                          <p:cTn id="61" fill="hold">
                            <p:stCondLst>
                              <p:cond delay="5400"/>
                            </p:stCondLst>
                            <p:childTnLst>
                              <p:par>
                                <p:cTn id="62" presetID="1" presetClass="entr" presetSubtype="0" fill="hold" nodeType="afterEffect">
                                  <p:stCondLst>
                                    <p:cond delay="300"/>
                                  </p:stCondLst>
                                  <p:childTnLst>
                                    <p:set>
                                      <p:cBhvr>
                                        <p:cTn id="63" dur="1" fill="hold">
                                          <p:stCondLst>
                                            <p:cond delay="0"/>
                                          </p:stCondLst>
                                        </p:cTn>
                                        <p:tgtEl>
                                          <p:spTgt spid="12322"/>
                                        </p:tgtEl>
                                        <p:attrNameLst>
                                          <p:attrName>style.visibility</p:attrName>
                                        </p:attrNameLst>
                                      </p:cBhvr>
                                      <p:to>
                                        <p:strVal val="visible"/>
                                      </p:to>
                                    </p:set>
                                  </p:childTnLst>
                                </p:cTn>
                              </p:par>
                            </p:childTnLst>
                          </p:cTn>
                        </p:par>
                        <p:par>
                          <p:cTn id="64" fill="hold">
                            <p:stCondLst>
                              <p:cond delay="5700"/>
                            </p:stCondLst>
                            <p:childTnLst>
                              <p:par>
                                <p:cTn id="65" presetID="1" presetClass="entr" presetSubtype="0" fill="hold" nodeType="afterEffect">
                                  <p:stCondLst>
                                    <p:cond delay="300"/>
                                  </p:stCondLst>
                                  <p:childTnLst>
                                    <p:set>
                                      <p:cBhvr>
                                        <p:cTn id="66" dur="1" fill="hold">
                                          <p:stCondLst>
                                            <p:cond delay="0"/>
                                          </p:stCondLst>
                                        </p:cTn>
                                        <p:tgtEl>
                                          <p:spTgt spid="3"/>
                                        </p:tgtEl>
                                        <p:attrNameLst>
                                          <p:attrName>style.visibility</p:attrName>
                                        </p:attrNameLst>
                                      </p:cBhvr>
                                      <p:to>
                                        <p:strVal val="visible"/>
                                      </p:to>
                                    </p:set>
                                  </p:childTnLst>
                                </p:cTn>
                              </p:par>
                            </p:childTnLst>
                          </p:cTn>
                        </p:par>
                        <p:par>
                          <p:cTn id="67" fill="hold">
                            <p:stCondLst>
                              <p:cond delay="6000"/>
                            </p:stCondLst>
                            <p:childTnLst>
                              <p:par>
                                <p:cTn id="68" presetID="1" presetClass="entr" presetSubtype="0" fill="hold" grpId="0" nodeType="afterEffect">
                                  <p:stCondLst>
                                    <p:cond delay="300"/>
                                  </p:stCondLst>
                                  <p:childTnLst>
                                    <p:set>
                                      <p:cBhvr>
                                        <p:cTn id="69" dur="1" fill="hold">
                                          <p:stCondLst>
                                            <p:cond delay="0"/>
                                          </p:stCondLst>
                                        </p:cTn>
                                        <p:tgtEl>
                                          <p:spTgt spid="11"/>
                                        </p:tgtEl>
                                        <p:attrNameLst>
                                          <p:attrName>style.visibility</p:attrName>
                                        </p:attrNameLst>
                                      </p:cBhvr>
                                      <p:to>
                                        <p:strVal val="visible"/>
                                      </p:to>
                                    </p:set>
                                  </p:childTnLst>
                                </p:cTn>
                              </p:par>
                            </p:childTnLst>
                          </p:cTn>
                        </p:par>
                        <p:par>
                          <p:cTn id="70" fill="hold">
                            <p:stCondLst>
                              <p:cond delay="6300"/>
                            </p:stCondLst>
                            <p:childTnLst>
                              <p:par>
                                <p:cTn id="71" presetID="1" presetClass="entr" presetSubtype="0" fill="hold" nodeType="afterEffect">
                                  <p:stCondLst>
                                    <p:cond delay="300"/>
                                  </p:stCondLst>
                                  <p:childTnLst>
                                    <p:set>
                                      <p:cBhvr>
                                        <p:cTn id="72" dur="1" fill="hold">
                                          <p:stCondLst>
                                            <p:cond delay="0"/>
                                          </p:stCondLst>
                                        </p:cTn>
                                        <p:tgtEl>
                                          <p:spTgt spid="23"/>
                                        </p:tgtEl>
                                        <p:attrNameLst>
                                          <p:attrName>style.visibility</p:attrName>
                                        </p:attrNameLst>
                                      </p:cBhvr>
                                      <p:to>
                                        <p:strVal val="visible"/>
                                      </p:to>
                                    </p:set>
                                  </p:childTnLst>
                                </p:cTn>
                              </p:par>
                            </p:childTnLst>
                          </p:cTn>
                        </p:par>
                        <p:par>
                          <p:cTn id="73" fill="hold">
                            <p:stCondLst>
                              <p:cond delay="6600"/>
                            </p:stCondLst>
                            <p:childTnLst>
                              <p:par>
                                <p:cTn id="74" presetID="1" presetClass="entr" presetSubtype="0" fill="hold" nodeType="afterEffect">
                                  <p:stCondLst>
                                    <p:cond delay="300"/>
                                  </p:stCondLst>
                                  <p:childTnLst>
                                    <p:set>
                                      <p:cBhvr>
                                        <p:cTn id="7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4" grpId="0" animBg="1"/>
      <p:bldP spid="45" grpId="0" animBg="1"/>
      <p:bldP spid="6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Placeholder 1"/>
          <p:cNvSpPr>
            <a:spLocks noGrp="1"/>
          </p:cNvSpPr>
          <p:nvPr>
            <p:ph type="body" sz="quarter" idx="10"/>
          </p:nvPr>
        </p:nvSpPr>
        <p:spPr>
          <a:xfrm>
            <a:off x="360363" y="1276350"/>
            <a:ext cx="7477125" cy="4559300"/>
          </a:xfrm>
        </p:spPr>
        <p:txBody>
          <a:bodyPr/>
          <a:lstStyle/>
          <a:p>
            <a:pPr>
              <a:spcAft>
                <a:spcPct val="0"/>
              </a:spcAft>
            </a:pPr>
            <a:r>
              <a:rPr lang="en-US" dirty="0" smtClean="0"/>
              <a:t>The formalization Process</a:t>
            </a:r>
          </a:p>
          <a:p>
            <a:pPr>
              <a:spcAft>
                <a:spcPct val="0"/>
              </a:spcAft>
            </a:pPr>
            <a:endParaRPr lang="en-US" dirty="0" smtClean="0"/>
          </a:p>
          <a:p>
            <a:pPr>
              <a:spcAft>
                <a:spcPct val="0"/>
              </a:spcAft>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Formalization Process</a:t>
            </a:r>
            <a:endParaRPr lang="en-AU" dirty="0"/>
          </a:p>
        </p:txBody>
      </p:sp>
      <p:pic>
        <p:nvPicPr>
          <p:cNvPr id="4" name="Picture 3"/>
          <p:cNvPicPr/>
          <p:nvPr/>
        </p:nvPicPr>
        <p:blipFill>
          <a:blip r:embed="rId3"/>
          <a:stretch>
            <a:fillRect/>
          </a:stretch>
        </p:blipFill>
        <p:spPr>
          <a:xfrm>
            <a:off x="3740409" y="1127125"/>
            <a:ext cx="4898590" cy="3408976"/>
          </a:xfrm>
          <a:prstGeom prst="rect">
            <a:avLst/>
          </a:prstGeom>
        </p:spPr>
      </p:pic>
      <p:pic>
        <p:nvPicPr>
          <p:cNvPr id="5" name="Picture 4"/>
          <p:cNvPicPr/>
          <p:nvPr/>
        </p:nvPicPr>
        <p:blipFill rotWithShape="1">
          <a:blip r:embed="rId3"/>
          <a:srcRect r="73606"/>
          <a:stretch/>
        </p:blipFill>
        <p:spPr bwMode="auto">
          <a:xfrm>
            <a:off x="3570956" y="2201911"/>
            <a:ext cx="1625828" cy="3312620"/>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3"/>
          <a:srcRect l="56024"/>
          <a:stretch/>
        </p:blipFill>
        <p:spPr bwMode="auto">
          <a:xfrm>
            <a:off x="6242497" y="1950120"/>
            <a:ext cx="2647206" cy="3706830"/>
          </a:xfrm>
          <a:prstGeom prst="rect">
            <a:avLst/>
          </a:prstGeom>
          <a:ln>
            <a:noFill/>
          </a:ln>
          <a:extLst>
            <a:ext uri="{53640926-AAD7-44D8-BBD7-CCE9431645EC}">
              <a14:shadowObscured xmlns:a14="http://schemas.microsoft.com/office/drawing/2010/main"/>
            </a:ext>
          </a:extLst>
        </p:spPr>
      </p:pic>
      <p:cxnSp>
        <p:nvCxnSpPr>
          <p:cNvPr id="8" name="Straight Arrow Connector 7"/>
          <p:cNvCxnSpPr/>
          <p:nvPr/>
        </p:nvCxnSpPr>
        <p:spPr>
          <a:xfrm>
            <a:off x="5107675" y="3620923"/>
            <a:ext cx="1115705" cy="20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8"/>
          <p:cNvSpPr>
            <a:spLocks noGrp="1"/>
          </p:cNvSpPr>
          <p:nvPr>
            <p:ph idx="1"/>
          </p:nvPr>
        </p:nvSpPr>
        <p:spPr>
          <a:xfrm>
            <a:off x="628651" y="2226469"/>
            <a:ext cx="3136304" cy="3263504"/>
          </a:xfrm>
        </p:spPr>
        <p:txBody>
          <a:bodyPr/>
          <a:lstStyle/>
          <a:p>
            <a:r>
              <a:rPr lang="en-US" dirty="0" smtClean="0"/>
              <a:t>Create order within existing excel spreadsheets</a:t>
            </a:r>
            <a:endParaRPr lang="en-US" dirty="0"/>
          </a:p>
        </p:txBody>
      </p:sp>
      <p:sp>
        <p:nvSpPr>
          <p:cNvPr id="10" name="Footer Placeholder 2"/>
          <p:cNvSpPr>
            <a:spLocks noGrp="1"/>
          </p:cNvSpPr>
          <p:nvPr>
            <p:ph type="ftr" sz="quarter" idx="10"/>
          </p:nvPr>
        </p:nvSpPr>
        <p:spPr>
          <a:xfrm>
            <a:off x="677863" y="6503988"/>
            <a:ext cx="6083300" cy="123825"/>
          </a:xfrm>
        </p:spPr>
        <p:txBody>
          <a:bodyPr/>
          <a:lstStyle/>
          <a:p>
            <a:r>
              <a:rPr lang="en-AU" altLang="en-US" dirty="0" smtClean="0"/>
              <a:t>Summer of Vocabs|  Megan Williams</a:t>
            </a:r>
            <a:endParaRPr lang="en-AU" altLang="en-US" dirty="0"/>
          </a:p>
        </p:txBody>
      </p:sp>
      <p:sp>
        <p:nvSpPr>
          <p:cNvPr id="11" name="Slide Number Placeholder 3"/>
          <p:cNvSpPr>
            <a:spLocks noGrp="1"/>
          </p:cNvSpPr>
          <p:nvPr>
            <p:ph type="sldNum" sz="quarter" idx="11"/>
          </p:nvPr>
        </p:nvSpPr>
        <p:spPr>
          <a:xfrm>
            <a:off x="330200" y="6503988"/>
            <a:ext cx="288925" cy="127000"/>
          </a:xfrm>
        </p:spPr>
        <p:txBody>
          <a:bodyPr/>
          <a:lstStyle/>
          <a:p>
            <a:fld id="{53E49096-B2E5-4786-8979-0ED8D80D1DC2}" type="slidenum">
              <a:rPr lang="en-AU" altLang="en-US" smtClean="0"/>
              <a:pPr/>
              <a:t>13</a:t>
            </a:fld>
            <a:r>
              <a:rPr lang="en-AU" altLang="en-US" dirty="0" smtClean="0"/>
              <a:t>  |</a:t>
            </a:r>
            <a:endParaRPr lang="en-AU" altLang="en-US" dirty="0"/>
          </a:p>
        </p:txBody>
      </p:sp>
    </p:spTree>
    <p:extLst>
      <p:ext uri="{BB962C8B-B14F-4D97-AF65-F5344CB8AC3E}">
        <p14:creationId xmlns:p14="http://schemas.microsoft.com/office/powerpoint/2010/main" val="409378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Formalization Process</a:t>
            </a:r>
            <a:endParaRPr lang="en-AU" dirty="0"/>
          </a:p>
        </p:txBody>
      </p:sp>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2585572" y="1127125"/>
            <a:ext cx="4916910" cy="4177849"/>
          </a:xfrm>
          <a:prstGeom prst="rect">
            <a:avLst/>
          </a:prstGeom>
        </p:spPr>
      </p:pic>
      <p:sp>
        <p:nvSpPr>
          <p:cNvPr id="6" name="Right Arrow 5"/>
          <p:cNvSpPr/>
          <p:nvPr/>
        </p:nvSpPr>
        <p:spPr>
          <a:xfrm rot="19837137">
            <a:off x="1647057" y="2235592"/>
            <a:ext cx="1278265" cy="7535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ight Arrow 6"/>
          <p:cNvSpPr/>
          <p:nvPr/>
        </p:nvSpPr>
        <p:spPr>
          <a:xfrm rot="1418291">
            <a:off x="3020422" y="3782120"/>
            <a:ext cx="1310186" cy="767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ight Arrow 7"/>
          <p:cNvSpPr/>
          <p:nvPr/>
        </p:nvSpPr>
        <p:spPr>
          <a:xfrm rot="12120554">
            <a:off x="7306625" y="2434645"/>
            <a:ext cx="1709382" cy="8887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TextBox 8"/>
          <p:cNvSpPr txBox="1"/>
          <p:nvPr/>
        </p:nvSpPr>
        <p:spPr>
          <a:xfrm>
            <a:off x="453609" y="2489867"/>
            <a:ext cx="2131962" cy="369332"/>
          </a:xfrm>
          <a:prstGeom prst="rect">
            <a:avLst/>
          </a:prstGeom>
          <a:noFill/>
        </p:spPr>
        <p:txBody>
          <a:bodyPr wrap="square" rtlCol="0">
            <a:spAutoFit/>
          </a:bodyPr>
          <a:lstStyle/>
          <a:p>
            <a:r>
              <a:rPr lang="en-US" dirty="0" smtClean="0"/>
              <a:t>RDF 123</a:t>
            </a:r>
            <a:endParaRPr lang="en-US" dirty="0"/>
          </a:p>
        </p:txBody>
      </p:sp>
      <p:sp>
        <p:nvSpPr>
          <p:cNvPr id="10" name="Footer Placeholder 2"/>
          <p:cNvSpPr>
            <a:spLocks noGrp="1"/>
          </p:cNvSpPr>
          <p:nvPr>
            <p:ph type="ftr" sz="quarter" idx="10"/>
          </p:nvPr>
        </p:nvSpPr>
        <p:spPr>
          <a:xfrm>
            <a:off x="677863" y="6503988"/>
            <a:ext cx="6083300" cy="123825"/>
          </a:xfrm>
        </p:spPr>
        <p:txBody>
          <a:bodyPr/>
          <a:lstStyle/>
          <a:p>
            <a:r>
              <a:rPr lang="en-AU" altLang="en-US" dirty="0" smtClean="0"/>
              <a:t>Summer of Vocabs|  Megan Williams</a:t>
            </a:r>
            <a:endParaRPr lang="en-AU" altLang="en-US" dirty="0"/>
          </a:p>
        </p:txBody>
      </p:sp>
      <p:sp>
        <p:nvSpPr>
          <p:cNvPr id="11" name="Slide Number Placeholder 3"/>
          <p:cNvSpPr>
            <a:spLocks noGrp="1"/>
          </p:cNvSpPr>
          <p:nvPr>
            <p:ph type="sldNum" sz="quarter" idx="11"/>
          </p:nvPr>
        </p:nvSpPr>
        <p:spPr>
          <a:xfrm>
            <a:off x="330200" y="6503988"/>
            <a:ext cx="288925" cy="127000"/>
          </a:xfrm>
        </p:spPr>
        <p:txBody>
          <a:bodyPr/>
          <a:lstStyle/>
          <a:p>
            <a:fld id="{53E49096-B2E5-4786-8979-0ED8D80D1DC2}" type="slidenum">
              <a:rPr lang="en-AU" altLang="en-US" smtClean="0"/>
              <a:pPr/>
              <a:t>14</a:t>
            </a:fld>
            <a:r>
              <a:rPr lang="en-AU" altLang="en-US" dirty="0" smtClean="0"/>
              <a:t>  |</a:t>
            </a:r>
            <a:endParaRPr lang="en-AU" altLang="en-US" dirty="0"/>
          </a:p>
        </p:txBody>
      </p:sp>
    </p:spTree>
    <p:extLst>
      <p:ext uri="{BB962C8B-B14F-4D97-AF65-F5344CB8AC3E}">
        <p14:creationId xmlns:p14="http://schemas.microsoft.com/office/powerpoint/2010/main" val="75155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Formalization Process</a:t>
            </a:r>
            <a:endParaRPr lang="en-AU" dirty="0"/>
          </a:p>
        </p:txBody>
      </p:sp>
      <p:sp>
        <p:nvSpPr>
          <p:cNvPr id="4" name="TextBox 3"/>
          <p:cNvSpPr txBox="1"/>
          <p:nvPr/>
        </p:nvSpPr>
        <p:spPr>
          <a:xfrm>
            <a:off x="453609" y="2489867"/>
            <a:ext cx="2131962" cy="369332"/>
          </a:xfrm>
          <a:prstGeom prst="rect">
            <a:avLst/>
          </a:prstGeom>
          <a:noFill/>
        </p:spPr>
        <p:txBody>
          <a:bodyPr wrap="square" rtlCol="0">
            <a:spAutoFit/>
          </a:bodyPr>
          <a:lstStyle/>
          <a:p>
            <a:r>
              <a:rPr lang="en-US" dirty="0" smtClean="0"/>
              <a:t>RDF 123</a:t>
            </a:r>
            <a:endParaRPr lang="en-US" dirty="0"/>
          </a:p>
        </p:txBody>
      </p:sp>
      <p:pic>
        <p:nvPicPr>
          <p:cNvPr id="5" name="Picture 4"/>
          <p:cNvPicPr>
            <a:picLocks noChangeAspect="1"/>
          </p:cNvPicPr>
          <p:nvPr/>
        </p:nvPicPr>
        <p:blipFill>
          <a:blip r:embed="rId3"/>
          <a:stretch>
            <a:fillRect/>
          </a:stretch>
        </p:blipFill>
        <p:spPr>
          <a:xfrm>
            <a:off x="2585571" y="1127125"/>
            <a:ext cx="4938757" cy="4013486"/>
          </a:xfrm>
          <a:prstGeom prst="rect">
            <a:avLst/>
          </a:prstGeom>
        </p:spPr>
      </p:pic>
      <p:sp>
        <p:nvSpPr>
          <p:cNvPr id="6" name="Footer Placeholder 2"/>
          <p:cNvSpPr>
            <a:spLocks noGrp="1"/>
          </p:cNvSpPr>
          <p:nvPr>
            <p:ph type="ftr" sz="quarter" idx="10"/>
          </p:nvPr>
        </p:nvSpPr>
        <p:spPr>
          <a:xfrm>
            <a:off x="677863" y="6503988"/>
            <a:ext cx="6083300" cy="123825"/>
          </a:xfrm>
        </p:spPr>
        <p:txBody>
          <a:bodyPr/>
          <a:lstStyle/>
          <a:p>
            <a:r>
              <a:rPr lang="en-AU" altLang="en-US" dirty="0" smtClean="0"/>
              <a:t>Summer of Vocabs|  Megan Williams</a:t>
            </a:r>
            <a:endParaRPr lang="en-AU" altLang="en-US" dirty="0"/>
          </a:p>
        </p:txBody>
      </p:sp>
      <p:sp>
        <p:nvSpPr>
          <p:cNvPr id="7" name="Slide Number Placeholder 3"/>
          <p:cNvSpPr>
            <a:spLocks noGrp="1"/>
          </p:cNvSpPr>
          <p:nvPr>
            <p:ph type="sldNum" sz="quarter" idx="11"/>
          </p:nvPr>
        </p:nvSpPr>
        <p:spPr>
          <a:xfrm>
            <a:off x="330200" y="6503988"/>
            <a:ext cx="288925" cy="127000"/>
          </a:xfrm>
        </p:spPr>
        <p:txBody>
          <a:bodyPr/>
          <a:lstStyle/>
          <a:p>
            <a:fld id="{53E49096-B2E5-4786-8979-0ED8D80D1DC2}" type="slidenum">
              <a:rPr lang="en-AU" altLang="en-US" smtClean="0"/>
              <a:pPr/>
              <a:t>15</a:t>
            </a:fld>
            <a:r>
              <a:rPr lang="en-AU" altLang="en-US" dirty="0" smtClean="0"/>
              <a:t>  |</a:t>
            </a:r>
            <a:endParaRPr lang="en-AU" altLang="en-US" dirty="0"/>
          </a:p>
        </p:txBody>
      </p:sp>
    </p:spTree>
    <p:extLst>
      <p:ext uri="{BB962C8B-B14F-4D97-AF65-F5344CB8AC3E}">
        <p14:creationId xmlns:p14="http://schemas.microsoft.com/office/powerpoint/2010/main" val="841577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Placeholder 1"/>
          <p:cNvSpPr>
            <a:spLocks noGrp="1"/>
          </p:cNvSpPr>
          <p:nvPr>
            <p:ph type="body" sz="quarter" idx="10"/>
          </p:nvPr>
        </p:nvSpPr>
        <p:spPr>
          <a:xfrm>
            <a:off x="360363" y="1276350"/>
            <a:ext cx="7477125" cy="4559300"/>
          </a:xfrm>
        </p:spPr>
        <p:txBody>
          <a:bodyPr/>
          <a:lstStyle/>
          <a:p>
            <a:pPr>
              <a:spcAft>
                <a:spcPct val="0"/>
              </a:spcAft>
            </a:pPr>
            <a:r>
              <a:rPr lang="en-US" dirty="0" smtClean="0"/>
              <a:t>Applications</a:t>
            </a:r>
          </a:p>
          <a:p>
            <a:pPr>
              <a:spcAft>
                <a:spcPct val="0"/>
              </a:spcAft>
            </a:pPr>
            <a:endParaRPr lang="en-US" dirty="0" smtClean="0"/>
          </a:p>
          <a:p>
            <a:pPr>
              <a:spcAft>
                <a:spcPct val="0"/>
              </a:spcAft>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Publishing Vocabularies</a:t>
            </a:r>
            <a:endParaRPr lang="en-AU" dirty="0"/>
          </a:p>
        </p:txBody>
      </p:sp>
      <p:pic>
        <p:nvPicPr>
          <p:cNvPr id="3" name="Picture 2"/>
          <p:cNvPicPr/>
          <p:nvPr/>
        </p:nvPicPr>
        <p:blipFill>
          <a:blip r:embed="rId3"/>
          <a:stretch>
            <a:fillRect/>
          </a:stretch>
        </p:blipFill>
        <p:spPr>
          <a:xfrm>
            <a:off x="2699792" y="1127125"/>
            <a:ext cx="5106521" cy="4456321"/>
          </a:xfrm>
          <a:prstGeom prst="rect">
            <a:avLst/>
          </a:prstGeom>
        </p:spPr>
      </p:pic>
      <p:sp>
        <p:nvSpPr>
          <p:cNvPr id="4" name="Content Placeholder 2"/>
          <p:cNvSpPr txBox="1">
            <a:spLocks/>
          </p:cNvSpPr>
          <p:nvPr/>
        </p:nvSpPr>
        <p:spPr>
          <a:xfrm>
            <a:off x="251520" y="1628800"/>
            <a:ext cx="3629452" cy="3263504"/>
          </a:xfrm>
          <a:prstGeom prst="rect">
            <a:avLst/>
          </a:prstGeom>
        </p:spPr>
        <p:txBody>
          <a:bodyPr/>
          <a:lstStyle>
            <a:lvl1pPr marL="215900" indent="-215900" algn="l" rtl="0" eaLnBrk="1" fontAlgn="base" hangingPunct="1">
              <a:lnSpc>
                <a:spcPct val="90000"/>
              </a:lnSpc>
              <a:spcBef>
                <a:spcPts val="600"/>
              </a:spcBef>
              <a:spcAft>
                <a:spcPct val="0"/>
              </a:spcAft>
              <a:buFont typeface="Arial" panose="020B0604020202020204" pitchFamily="34" charset="0"/>
              <a:buChar char="•"/>
              <a:defRPr sz="2400" kern="1200">
                <a:solidFill>
                  <a:schemeClr val="tx1"/>
                </a:solidFill>
                <a:latin typeface="+mn-lt"/>
                <a:ea typeface="+mn-ea"/>
                <a:cs typeface="+mn-cs"/>
              </a:defRPr>
            </a:lvl1pPr>
            <a:lvl2pPr marL="431800" indent="-215900" algn="l" rtl="0" eaLnBrk="1" fontAlgn="base" hangingPunct="1">
              <a:lnSpc>
                <a:spcPct val="90000"/>
              </a:lnSpc>
              <a:spcBef>
                <a:spcPts val="600"/>
              </a:spcBef>
              <a:spcAft>
                <a:spcPct val="0"/>
              </a:spcAft>
              <a:buFont typeface="Calibri" panose="020F0502020204030204" pitchFamily="34" charset="0"/>
              <a:buChar char="•"/>
              <a:defRPr sz="2000" kern="1200">
                <a:solidFill>
                  <a:schemeClr val="tx1"/>
                </a:solidFill>
                <a:latin typeface="+mn-lt"/>
                <a:ea typeface="+mn-ea"/>
                <a:cs typeface="+mn-cs"/>
              </a:defRPr>
            </a:lvl2pPr>
            <a:lvl3pPr marL="647700" indent="-215900" algn="l" rtl="0" eaLnBrk="1" fontAlgn="base" hangingPunct="1">
              <a:lnSpc>
                <a:spcPct val="90000"/>
              </a:lnSpc>
              <a:spcBef>
                <a:spcPts val="600"/>
              </a:spcBef>
              <a:spcAft>
                <a:spcPct val="0"/>
              </a:spcAft>
              <a:buFont typeface="Calibri" panose="020F0502020204030204" pitchFamily="34" charset="0"/>
              <a:buChar char="–"/>
              <a:defRPr sz="2000" kern="1200">
                <a:solidFill>
                  <a:schemeClr val="tx1"/>
                </a:solidFill>
                <a:latin typeface="+mn-lt"/>
                <a:ea typeface="+mn-ea"/>
                <a:cs typeface="+mn-cs"/>
              </a:defRPr>
            </a:lvl3pPr>
            <a:lvl4pPr marL="863600" indent="-215900" algn="l" rtl="0" eaLnBrk="1" fontAlgn="base" hangingPunct="1">
              <a:lnSpc>
                <a:spcPct val="90000"/>
              </a:lnSpc>
              <a:spcBef>
                <a:spcPts val="600"/>
              </a:spcBef>
              <a:spcAft>
                <a:spcPct val="0"/>
              </a:spcAft>
              <a:buFont typeface="Calibri" panose="020F0502020204030204" pitchFamily="34" charset="0"/>
              <a:buChar char="–"/>
              <a:defRPr sz="2000" kern="1200">
                <a:solidFill>
                  <a:schemeClr val="tx1"/>
                </a:solidFill>
                <a:latin typeface="+mn-lt"/>
                <a:ea typeface="+mn-ea"/>
                <a:cs typeface="+mn-cs"/>
              </a:defRPr>
            </a:lvl4pPr>
            <a:lvl5pPr marL="1079500" indent="-215900" algn="l" rtl="0" eaLnBrk="1" fontAlgn="base" hangingPunct="1">
              <a:lnSpc>
                <a:spcPct val="90000"/>
              </a:lnSpc>
              <a:spcBef>
                <a:spcPts val="600"/>
              </a:spcBef>
              <a:spcAft>
                <a:spcPct val="0"/>
              </a:spcAft>
              <a:buFont typeface="Calibri" panose="020F0502020204030204" pitchFamily="34" charset="0"/>
              <a:buChar char="•"/>
              <a:defRPr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dirty="0" smtClean="0"/>
              <a:t>AGIFT</a:t>
            </a:r>
          </a:p>
          <a:p>
            <a:r>
              <a:rPr lang="en-AU" dirty="0" smtClean="0"/>
              <a:t>AGU</a:t>
            </a:r>
          </a:p>
          <a:p>
            <a:r>
              <a:rPr lang="en-AU" dirty="0" smtClean="0"/>
              <a:t>ANZSRC</a:t>
            </a:r>
          </a:p>
          <a:p>
            <a:r>
              <a:rPr lang="en-AU" dirty="0" smtClean="0"/>
              <a:t>NGIS</a:t>
            </a:r>
          </a:p>
          <a:p>
            <a:r>
              <a:rPr lang="en-AU" dirty="0" smtClean="0"/>
              <a:t>AWID</a:t>
            </a:r>
          </a:p>
          <a:p>
            <a:r>
              <a:rPr lang="en-AU" dirty="0" smtClean="0"/>
              <a:t>BA glossary</a:t>
            </a:r>
            <a:endParaRPr lang="en-AU" dirty="0"/>
          </a:p>
        </p:txBody>
      </p:sp>
      <p:sp>
        <p:nvSpPr>
          <p:cNvPr id="5" name="Footer Placeholder 2"/>
          <p:cNvSpPr>
            <a:spLocks noGrp="1"/>
          </p:cNvSpPr>
          <p:nvPr>
            <p:ph type="ftr" sz="quarter" idx="10"/>
          </p:nvPr>
        </p:nvSpPr>
        <p:spPr>
          <a:xfrm>
            <a:off x="677863" y="6503988"/>
            <a:ext cx="6083300" cy="123825"/>
          </a:xfrm>
        </p:spPr>
        <p:txBody>
          <a:bodyPr/>
          <a:lstStyle/>
          <a:p>
            <a:r>
              <a:rPr lang="en-AU" altLang="en-US" dirty="0" smtClean="0"/>
              <a:t>Summer of Vocabs|  Megan Williams</a:t>
            </a:r>
            <a:endParaRPr lang="en-AU" altLang="en-US" dirty="0"/>
          </a:p>
        </p:txBody>
      </p:sp>
      <p:sp>
        <p:nvSpPr>
          <p:cNvPr id="6" name="Slide Number Placeholder 3"/>
          <p:cNvSpPr>
            <a:spLocks noGrp="1"/>
          </p:cNvSpPr>
          <p:nvPr>
            <p:ph type="sldNum" sz="quarter" idx="11"/>
          </p:nvPr>
        </p:nvSpPr>
        <p:spPr>
          <a:xfrm>
            <a:off x="330200" y="6503988"/>
            <a:ext cx="288925" cy="127000"/>
          </a:xfrm>
        </p:spPr>
        <p:txBody>
          <a:bodyPr/>
          <a:lstStyle/>
          <a:p>
            <a:fld id="{53E49096-B2E5-4786-8979-0ED8D80D1DC2}" type="slidenum">
              <a:rPr lang="en-AU" altLang="en-US" smtClean="0"/>
              <a:pPr/>
              <a:t>17</a:t>
            </a:fld>
            <a:r>
              <a:rPr lang="en-AU" altLang="en-US" dirty="0" smtClean="0"/>
              <a:t>  |</a:t>
            </a:r>
            <a:endParaRPr lang="en-AU" altLang="en-US" dirty="0"/>
          </a:p>
        </p:txBody>
      </p:sp>
    </p:spTree>
    <p:extLst>
      <p:ext uri="{BB962C8B-B14F-4D97-AF65-F5344CB8AC3E}">
        <p14:creationId xmlns:p14="http://schemas.microsoft.com/office/powerpoint/2010/main" val="3983042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Applications: Bioregional Assessments</a:t>
            </a:r>
            <a:endParaRPr lang="en-AU" dirty="0"/>
          </a:p>
        </p:txBody>
      </p:sp>
      <p:pic>
        <p:nvPicPr>
          <p:cNvPr id="3" name="Picture 2"/>
          <p:cNvPicPr/>
          <p:nvPr/>
        </p:nvPicPr>
        <p:blipFill rotWithShape="1">
          <a:blip r:embed="rId3"/>
          <a:srcRect t="3689"/>
          <a:stretch/>
        </p:blipFill>
        <p:spPr bwMode="auto">
          <a:xfrm>
            <a:off x="107504" y="1628800"/>
            <a:ext cx="4566649" cy="4320104"/>
          </a:xfrm>
          <a:prstGeom prst="rect">
            <a:avLst/>
          </a:prstGeom>
          <a:ln>
            <a:noFill/>
          </a:ln>
          <a:extLst>
            <a:ext uri="{53640926-AAD7-44D8-BBD7-CCE9431645EC}">
              <a14:shadowObscured xmlns:a14="http://schemas.microsoft.com/office/drawing/2010/main"/>
            </a:ext>
          </a:extLst>
        </p:spPr>
      </p:pic>
      <p:pic>
        <p:nvPicPr>
          <p:cNvPr id="4" name="Picture 3"/>
          <p:cNvPicPr/>
          <p:nvPr/>
        </p:nvPicPr>
        <p:blipFill>
          <a:blip r:embed="rId4"/>
          <a:stretch>
            <a:fillRect/>
          </a:stretch>
        </p:blipFill>
        <p:spPr>
          <a:xfrm>
            <a:off x="2959200" y="980729"/>
            <a:ext cx="4709144" cy="4312732"/>
          </a:xfrm>
          <a:prstGeom prst="rect">
            <a:avLst/>
          </a:prstGeom>
        </p:spPr>
      </p:pic>
      <p:pic>
        <p:nvPicPr>
          <p:cNvPr id="5" name="Picture 4"/>
          <p:cNvPicPr/>
          <p:nvPr/>
        </p:nvPicPr>
        <p:blipFill>
          <a:blip r:embed="rId5"/>
          <a:stretch>
            <a:fillRect/>
          </a:stretch>
        </p:blipFill>
        <p:spPr>
          <a:xfrm>
            <a:off x="2986169" y="980730"/>
            <a:ext cx="4682175" cy="4312732"/>
          </a:xfrm>
          <a:prstGeom prst="rect">
            <a:avLst/>
          </a:prstGeom>
        </p:spPr>
      </p:pic>
      <p:pic>
        <p:nvPicPr>
          <p:cNvPr id="6" name="Picture 5"/>
          <p:cNvPicPr/>
          <p:nvPr/>
        </p:nvPicPr>
        <p:blipFill>
          <a:blip r:embed="rId6"/>
          <a:stretch>
            <a:fillRect/>
          </a:stretch>
        </p:blipFill>
        <p:spPr>
          <a:xfrm>
            <a:off x="2959201" y="980728"/>
            <a:ext cx="4709144" cy="4315543"/>
          </a:xfrm>
          <a:prstGeom prst="rect">
            <a:avLst/>
          </a:prstGeom>
        </p:spPr>
      </p:pic>
      <p:sp>
        <p:nvSpPr>
          <p:cNvPr id="7" name="Footer Placeholder 2"/>
          <p:cNvSpPr>
            <a:spLocks noGrp="1"/>
          </p:cNvSpPr>
          <p:nvPr>
            <p:ph type="ftr" sz="quarter" idx="10"/>
          </p:nvPr>
        </p:nvSpPr>
        <p:spPr>
          <a:xfrm>
            <a:off x="677863" y="6503988"/>
            <a:ext cx="6083300" cy="123825"/>
          </a:xfrm>
        </p:spPr>
        <p:txBody>
          <a:bodyPr/>
          <a:lstStyle/>
          <a:p>
            <a:r>
              <a:rPr lang="en-AU" altLang="en-US" dirty="0" smtClean="0"/>
              <a:t>Summer of Vocabs|  Megan Williams</a:t>
            </a:r>
            <a:endParaRPr lang="en-AU" altLang="en-US" dirty="0"/>
          </a:p>
        </p:txBody>
      </p:sp>
      <p:sp>
        <p:nvSpPr>
          <p:cNvPr id="8" name="Slide Number Placeholder 3"/>
          <p:cNvSpPr>
            <a:spLocks noGrp="1"/>
          </p:cNvSpPr>
          <p:nvPr>
            <p:ph type="sldNum" sz="quarter" idx="11"/>
          </p:nvPr>
        </p:nvSpPr>
        <p:spPr>
          <a:xfrm>
            <a:off x="330200" y="6503988"/>
            <a:ext cx="288925" cy="127000"/>
          </a:xfrm>
        </p:spPr>
        <p:txBody>
          <a:bodyPr/>
          <a:lstStyle/>
          <a:p>
            <a:fld id="{53E49096-B2E5-4786-8979-0ED8D80D1DC2}" type="slidenum">
              <a:rPr lang="en-AU" altLang="en-US" smtClean="0"/>
              <a:pPr/>
              <a:t>18</a:t>
            </a:fld>
            <a:r>
              <a:rPr lang="en-AU" altLang="en-US" dirty="0" smtClean="0"/>
              <a:t>  |</a:t>
            </a:r>
            <a:endParaRPr lang="en-AU" altLang="en-US" dirty="0"/>
          </a:p>
        </p:txBody>
      </p:sp>
    </p:spTree>
    <p:extLst>
      <p:ext uri="{BB962C8B-B14F-4D97-AF65-F5344CB8AC3E}">
        <p14:creationId xmlns:p14="http://schemas.microsoft.com/office/powerpoint/2010/main" val="108016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Applications: AGIFT</a:t>
            </a:r>
            <a:endParaRPr lang="en-AU" dirty="0"/>
          </a:p>
        </p:txBody>
      </p:sp>
      <p:sp>
        <p:nvSpPr>
          <p:cNvPr id="5" name="Content Placeholder 4"/>
          <p:cNvSpPr>
            <a:spLocks noGrp="1"/>
          </p:cNvSpPr>
          <p:nvPr>
            <p:ph idx="1"/>
          </p:nvPr>
        </p:nvSpPr>
        <p:spPr/>
        <p:txBody>
          <a:bodyPr/>
          <a:lstStyle/>
          <a:p>
            <a:r>
              <a:rPr lang="en-AU" dirty="0" smtClean="0"/>
              <a:t>Used mapping to equate AGIFT to UN functions of Government (COFOG)</a:t>
            </a:r>
          </a:p>
          <a:p>
            <a:pPr>
              <a:buNone/>
            </a:pPr>
            <a:endParaRPr lang="en-AU" dirty="0"/>
          </a:p>
          <a:p>
            <a:r>
              <a:rPr lang="en-AU" dirty="0" smtClean="0"/>
              <a:t>Easily identify and amend discrepancies between updates</a:t>
            </a:r>
            <a:endParaRPr lang="en-AU" dirty="0"/>
          </a:p>
        </p:txBody>
      </p:sp>
      <p:sp>
        <p:nvSpPr>
          <p:cNvPr id="3" name="Footer Placeholder 2"/>
          <p:cNvSpPr>
            <a:spLocks noGrp="1"/>
          </p:cNvSpPr>
          <p:nvPr>
            <p:ph type="ftr" sz="quarter" idx="10"/>
          </p:nvPr>
        </p:nvSpPr>
        <p:spPr/>
        <p:txBody>
          <a:bodyPr/>
          <a:lstStyle/>
          <a:p>
            <a:r>
              <a:rPr lang="en-AU" altLang="en-US" dirty="0" smtClean="0"/>
              <a:t>Summer of Vocabs|  Megan Williams</a:t>
            </a:r>
            <a:endParaRPr lang="en-AU" altLang="en-US" dirty="0"/>
          </a:p>
        </p:txBody>
      </p:sp>
      <p:sp>
        <p:nvSpPr>
          <p:cNvPr id="4" name="Slide Number Placeholder 3"/>
          <p:cNvSpPr>
            <a:spLocks noGrp="1"/>
          </p:cNvSpPr>
          <p:nvPr>
            <p:ph type="sldNum" sz="quarter" idx="11"/>
          </p:nvPr>
        </p:nvSpPr>
        <p:spPr/>
        <p:txBody>
          <a:bodyPr/>
          <a:lstStyle/>
          <a:p>
            <a:fld id="{53E49096-B2E5-4786-8979-0ED8D80D1DC2}" type="slidenum">
              <a:rPr lang="en-AU" altLang="en-US" smtClean="0"/>
              <a:pPr/>
              <a:t>19</a:t>
            </a:fld>
            <a:r>
              <a:rPr lang="en-AU" altLang="en-US" dirty="0" smtClean="0"/>
              <a:t>  |</a:t>
            </a:r>
            <a:endParaRPr lang="en-AU" altLang="en-US" dirty="0"/>
          </a:p>
        </p:txBody>
      </p:sp>
    </p:spTree>
    <p:extLst>
      <p:ext uri="{BB962C8B-B14F-4D97-AF65-F5344CB8AC3E}">
        <p14:creationId xmlns:p14="http://schemas.microsoft.com/office/powerpoint/2010/main" val="6313199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0"/>
          </p:nvPr>
        </p:nvSpPr>
        <p:spPr>
          <a:xfrm>
            <a:off x="677863" y="6505575"/>
            <a:ext cx="6083300" cy="123825"/>
          </a:xfrm>
        </p:spPr>
        <p:txBody>
          <a:bodyPr/>
          <a:lstStyle/>
          <a:p>
            <a:r>
              <a:rPr lang="en-AU" altLang="en-US" dirty="0" smtClean="0"/>
              <a:t>Summer of Vocabs  </a:t>
            </a:r>
            <a:r>
              <a:rPr lang="en-AU" altLang="en-US" dirty="0"/>
              <a:t>| </a:t>
            </a:r>
            <a:r>
              <a:rPr lang="en-AU" altLang="en-US" dirty="0" smtClean="0"/>
              <a:t> Megan Williams</a:t>
            </a:r>
            <a:endParaRPr lang="en-AU" altLang="en-US" dirty="0"/>
          </a:p>
        </p:txBody>
      </p:sp>
      <p:sp>
        <p:nvSpPr>
          <p:cNvPr id="5" name="Slide Number Placeholder 17"/>
          <p:cNvSpPr>
            <a:spLocks noGrp="1"/>
          </p:cNvSpPr>
          <p:nvPr>
            <p:ph type="sldNum" sz="quarter" idx="11"/>
          </p:nvPr>
        </p:nvSpPr>
        <p:spPr/>
        <p:txBody>
          <a:bodyPr/>
          <a:lstStyle/>
          <a:p>
            <a:fld id="{23EEE807-490C-4D18-A274-934C99B2447F}" type="slidenum">
              <a:rPr lang="en-AU" altLang="en-US"/>
              <a:pPr/>
              <a:t>2</a:t>
            </a:fld>
            <a:r>
              <a:rPr lang="en-AU" altLang="en-US"/>
              <a:t>  |</a:t>
            </a:r>
          </a:p>
        </p:txBody>
      </p:sp>
      <p:sp>
        <p:nvSpPr>
          <p:cNvPr id="2" name="Content Placeholder 1"/>
          <p:cNvSpPr>
            <a:spLocks noGrp="1"/>
          </p:cNvSpPr>
          <p:nvPr>
            <p:ph idx="1"/>
          </p:nvPr>
        </p:nvSpPr>
        <p:spPr/>
        <p:txBody>
          <a:bodyPr/>
          <a:lstStyle/>
          <a:p>
            <a:r>
              <a:rPr lang="en-AU" dirty="0"/>
              <a:t>Introduction</a:t>
            </a:r>
          </a:p>
          <a:p>
            <a:r>
              <a:rPr lang="en-AU" dirty="0" smtClean="0"/>
              <a:t>Vocabularies </a:t>
            </a:r>
            <a:r>
              <a:rPr lang="en-AU" dirty="0"/>
              <a:t>and the Semantic web</a:t>
            </a:r>
          </a:p>
          <a:p>
            <a:r>
              <a:rPr lang="en-AU" dirty="0"/>
              <a:t>Formalization Process </a:t>
            </a:r>
          </a:p>
          <a:p>
            <a:r>
              <a:rPr lang="en-AU" dirty="0"/>
              <a:t>How content becomes available </a:t>
            </a:r>
          </a:p>
          <a:p>
            <a:r>
              <a:rPr lang="en-AU" dirty="0"/>
              <a:t>Reflections at </a:t>
            </a:r>
            <a:r>
              <a:rPr lang="en-AU" dirty="0" smtClean="0"/>
              <a:t>CSIRO</a:t>
            </a:r>
          </a:p>
        </p:txBody>
      </p:sp>
      <p:sp>
        <p:nvSpPr>
          <p:cNvPr id="3" name="Title 2"/>
          <p:cNvSpPr>
            <a:spLocks noGrp="1"/>
          </p:cNvSpPr>
          <p:nvPr>
            <p:ph type="title"/>
          </p:nvPr>
        </p:nvSpPr>
        <p:spPr/>
        <p:txBody>
          <a:bodyPr/>
          <a:lstStyle/>
          <a:p>
            <a:r>
              <a:rPr lang="en-AU" dirty="0" smtClean="0"/>
              <a:t>Contents</a:t>
            </a:r>
            <a:endParaRPr lang="en-AU"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Placeholder 1"/>
          <p:cNvSpPr>
            <a:spLocks noGrp="1"/>
          </p:cNvSpPr>
          <p:nvPr>
            <p:ph type="body" sz="quarter" idx="10"/>
          </p:nvPr>
        </p:nvSpPr>
        <p:spPr>
          <a:xfrm>
            <a:off x="360363" y="1276350"/>
            <a:ext cx="7477125" cy="4559300"/>
          </a:xfrm>
        </p:spPr>
        <p:txBody>
          <a:bodyPr/>
          <a:lstStyle/>
          <a:p>
            <a:pPr>
              <a:spcAft>
                <a:spcPct val="0"/>
              </a:spcAft>
            </a:pPr>
            <a:r>
              <a:rPr lang="en-US" dirty="0" smtClean="0"/>
              <a:t>Reflections</a:t>
            </a:r>
          </a:p>
          <a:p>
            <a:pPr>
              <a:spcAft>
                <a:spcPct val="0"/>
              </a:spcAft>
            </a:pPr>
            <a:endParaRPr lang="en-US" dirty="0" smtClean="0"/>
          </a:p>
          <a:p>
            <a:pPr>
              <a:spcAft>
                <a:spcPct val="0"/>
              </a:spcAft>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Reflections</a:t>
            </a:r>
            <a:endParaRPr lang="en-AU" dirty="0"/>
          </a:p>
        </p:txBody>
      </p:sp>
      <p:sp>
        <p:nvSpPr>
          <p:cNvPr id="7" name="Text Placeholder 6"/>
          <p:cNvSpPr>
            <a:spLocks noGrp="1"/>
          </p:cNvSpPr>
          <p:nvPr>
            <p:ph type="body" idx="1"/>
          </p:nvPr>
        </p:nvSpPr>
        <p:spPr>
          <a:xfrm>
            <a:off x="629842" y="1599883"/>
            <a:ext cx="3868340" cy="823912"/>
          </a:xfrm>
        </p:spPr>
        <p:txBody>
          <a:bodyPr/>
          <a:lstStyle/>
          <a:p>
            <a:r>
              <a:rPr lang="en-AU" sz="2000" dirty="0" smtClean="0"/>
              <a:t>What I’ve Learned</a:t>
            </a:r>
          </a:p>
          <a:p>
            <a:endParaRPr lang="en-AU" sz="2000" dirty="0"/>
          </a:p>
        </p:txBody>
      </p:sp>
      <p:sp>
        <p:nvSpPr>
          <p:cNvPr id="3" name="Content Placeholder 2"/>
          <p:cNvSpPr>
            <a:spLocks noGrp="1"/>
          </p:cNvSpPr>
          <p:nvPr>
            <p:ph sz="half" idx="2"/>
          </p:nvPr>
        </p:nvSpPr>
        <p:spPr>
          <a:xfrm>
            <a:off x="493884" y="2478624"/>
            <a:ext cx="3868340" cy="3684588"/>
          </a:xfrm>
        </p:spPr>
        <p:txBody>
          <a:bodyPr/>
          <a:lstStyle/>
          <a:p>
            <a:r>
              <a:rPr lang="en-AU" dirty="0" smtClean="0"/>
              <a:t>Existence of Semantic web</a:t>
            </a:r>
          </a:p>
          <a:p>
            <a:r>
              <a:rPr lang="en-AU" dirty="0" smtClean="0"/>
              <a:t>Benefits of well maintained vocabulary services</a:t>
            </a:r>
          </a:p>
          <a:p>
            <a:r>
              <a:rPr lang="en-AU" dirty="0" smtClean="0"/>
              <a:t>New computer skill </a:t>
            </a:r>
          </a:p>
          <a:p>
            <a:r>
              <a:rPr lang="en-AU" dirty="0" smtClean="0"/>
              <a:t>Gained insight to the world of computer science</a:t>
            </a:r>
          </a:p>
          <a:p>
            <a:r>
              <a:rPr lang="en-AU" dirty="0" smtClean="0"/>
              <a:t>An appreciation of the complexity behind large projects</a:t>
            </a:r>
          </a:p>
          <a:p>
            <a:endParaRPr lang="en-AU" dirty="0" smtClean="0"/>
          </a:p>
          <a:p>
            <a:endParaRPr lang="en-AU" dirty="0" smtClean="0"/>
          </a:p>
          <a:p>
            <a:endParaRPr lang="en-AU" dirty="0" smtClean="0"/>
          </a:p>
          <a:p>
            <a:endParaRPr lang="en-AU" dirty="0"/>
          </a:p>
        </p:txBody>
      </p:sp>
      <p:sp>
        <p:nvSpPr>
          <p:cNvPr id="8" name="Text Placeholder 7"/>
          <p:cNvSpPr>
            <a:spLocks noGrp="1"/>
          </p:cNvSpPr>
          <p:nvPr>
            <p:ph type="body" sz="quarter" idx="3"/>
          </p:nvPr>
        </p:nvSpPr>
        <p:spPr>
          <a:xfrm>
            <a:off x="4629150" y="1599883"/>
            <a:ext cx="3887391" cy="823912"/>
          </a:xfrm>
        </p:spPr>
        <p:txBody>
          <a:bodyPr/>
          <a:lstStyle/>
          <a:p>
            <a:r>
              <a:rPr lang="en-AU" sz="2000" dirty="0" smtClean="0"/>
              <a:t>What I’m grateful for</a:t>
            </a:r>
          </a:p>
          <a:p>
            <a:endParaRPr lang="en-AU" sz="2000" dirty="0"/>
          </a:p>
        </p:txBody>
      </p:sp>
      <p:sp>
        <p:nvSpPr>
          <p:cNvPr id="4" name="Content Placeholder 3"/>
          <p:cNvSpPr>
            <a:spLocks noGrp="1"/>
          </p:cNvSpPr>
          <p:nvPr>
            <p:ph sz="quarter" idx="4"/>
          </p:nvPr>
        </p:nvSpPr>
        <p:spPr/>
        <p:txBody>
          <a:bodyPr/>
          <a:lstStyle/>
          <a:p>
            <a:r>
              <a:rPr lang="en-AU" dirty="0" smtClean="0"/>
              <a:t>The opportunity to work with CSIRO before finishing my undergrad</a:t>
            </a:r>
          </a:p>
          <a:p>
            <a:r>
              <a:rPr lang="en-AU" dirty="0" smtClean="0"/>
              <a:t>Insight into the research career</a:t>
            </a:r>
          </a:p>
          <a:p>
            <a:r>
              <a:rPr lang="en-AU" dirty="0" smtClean="0"/>
              <a:t>Chance to contribute quality science</a:t>
            </a:r>
          </a:p>
          <a:p>
            <a:r>
              <a:rPr lang="en-AU" dirty="0" smtClean="0"/>
              <a:t>Time and generosity from everyone I’ve worked with</a:t>
            </a:r>
          </a:p>
          <a:p>
            <a:pPr>
              <a:buNone/>
            </a:pPr>
            <a:endParaRPr lang="en-AU" dirty="0" smtClean="0"/>
          </a:p>
          <a:p>
            <a:endParaRPr lang="en-AU" dirty="0"/>
          </a:p>
        </p:txBody>
      </p:sp>
      <p:sp>
        <p:nvSpPr>
          <p:cNvPr id="5" name="Footer Placeholder 4"/>
          <p:cNvSpPr>
            <a:spLocks noGrp="1"/>
          </p:cNvSpPr>
          <p:nvPr>
            <p:ph type="ftr" sz="quarter" idx="11"/>
          </p:nvPr>
        </p:nvSpPr>
        <p:spPr/>
        <p:txBody>
          <a:bodyPr/>
          <a:lstStyle/>
          <a:p>
            <a:r>
              <a:rPr lang="en-AU" altLang="en-US" dirty="0" smtClean="0"/>
              <a:t>Summer of Vocabs |  Megan Williams</a:t>
            </a:r>
            <a:endParaRPr lang="en-AU" altLang="en-US" dirty="0"/>
          </a:p>
        </p:txBody>
      </p:sp>
      <p:sp>
        <p:nvSpPr>
          <p:cNvPr id="6" name="Slide Number Placeholder 5"/>
          <p:cNvSpPr>
            <a:spLocks noGrp="1"/>
          </p:cNvSpPr>
          <p:nvPr>
            <p:ph type="sldNum" sz="quarter" idx="12"/>
          </p:nvPr>
        </p:nvSpPr>
        <p:spPr/>
        <p:txBody>
          <a:bodyPr/>
          <a:lstStyle/>
          <a:p>
            <a:fld id="{4E8F750D-E4BA-419B-8FFC-A3DE25EB537F}" type="slidenum">
              <a:rPr lang="en-AU" altLang="en-US" smtClean="0"/>
              <a:pPr/>
              <a:t>21</a:t>
            </a:fld>
            <a:r>
              <a:rPr lang="en-AU" altLang="en-US" smtClean="0"/>
              <a:t>  |</a:t>
            </a:r>
            <a:endParaRPr lang="en-AU" altLang="en-US"/>
          </a:p>
        </p:txBody>
      </p:sp>
    </p:spTree>
    <p:extLst>
      <p:ext uri="{BB962C8B-B14F-4D97-AF65-F5344CB8AC3E}">
        <p14:creationId xmlns:p14="http://schemas.microsoft.com/office/powerpoint/2010/main" val="658866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p:cNvSpPr>
            <a:spLocks/>
          </p:cNvSpPr>
          <p:nvPr/>
        </p:nvSpPr>
        <p:spPr bwMode="auto">
          <a:xfrm>
            <a:off x="360363" y="5517232"/>
            <a:ext cx="4751387" cy="253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marL="216000" indent="-216000" fontAlgn="auto">
              <a:lnSpc>
                <a:spcPct val="90000"/>
              </a:lnSpc>
              <a:spcBef>
                <a:spcPts val="600"/>
              </a:spcBef>
              <a:spcAft>
                <a:spcPts val="0"/>
              </a:spcAft>
              <a:defRPr/>
            </a:pPr>
            <a:r>
              <a:rPr lang="en-AU" sz="1200" b="1" cap="all" dirty="0" smtClean="0">
                <a:solidFill>
                  <a:schemeClr val="bg1"/>
                </a:solidFill>
                <a:latin typeface="+mn-lt"/>
              </a:rPr>
              <a:t>Land And Water </a:t>
            </a:r>
            <a:r>
              <a:rPr lang="en-AU" sz="1200" b="1" cap="all" dirty="0" err="1" smtClean="0">
                <a:solidFill>
                  <a:schemeClr val="bg1"/>
                </a:solidFill>
                <a:latin typeface="+mn-lt"/>
              </a:rPr>
              <a:t>FLagship</a:t>
            </a:r>
            <a:endParaRPr lang="en-AU" sz="1200" b="1" cap="all" dirty="0">
              <a:solidFill>
                <a:schemeClr val="bg1"/>
              </a:solidFill>
              <a:latin typeface="+mn-lt"/>
            </a:endParaRPr>
          </a:p>
        </p:txBody>
      </p:sp>
      <p:sp>
        <p:nvSpPr>
          <p:cNvPr id="31754" name="Title 3"/>
          <p:cNvSpPr>
            <a:spLocks/>
          </p:cNvSpPr>
          <p:nvPr/>
        </p:nvSpPr>
        <p:spPr bwMode="auto">
          <a:xfrm>
            <a:off x="360363" y="2867025"/>
            <a:ext cx="7469187"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4400" b="1">
                <a:solidFill>
                  <a:schemeClr val="bg1"/>
                </a:solidFill>
                <a:latin typeface="Calibri" panose="020F0502020204030204" pitchFamily="34" charset="0"/>
              </a:defRPr>
            </a:lvl1pPr>
            <a:lvl2pPr>
              <a:defRPr sz="4400" b="1">
                <a:solidFill>
                  <a:schemeClr val="bg1"/>
                </a:solidFill>
                <a:latin typeface="Calibri" panose="020F0502020204030204" pitchFamily="34" charset="0"/>
              </a:defRPr>
            </a:lvl2pPr>
            <a:lvl3pPr>
              <a:defRPr sz="4400" b="1">
                <a:solidFill>
                  <a:schemeClr val="bg1"/>
                </a:solidFill>
                <a:latin typeface="Calibri" panose="020F0502020204030204" pitchFamily="34" charset="0"/>
              </a:defRPr>
            </a:lvl3pPr>
            <a:lvl4pPr>
              <a:defRPr sz="4400" b="1">
                <a:solidFill>
                  <a:schemeClr val="bg1"/>
                </a:solidFill>
                <a:latin typeface="Calibri" panose="020F0502020204030204" pitchFamily="34" charset="0"/>
              </a:defRPr>
            </a:lvl4pPr>
            <a:lvl5pPr>
              <a:defRPr sz="4400" b="1">
                <a:solidFill>
                  <a:schemeClr val="bg1"/>
                </a:solidFill>
                <a:latin typeface="Calibri" panose="020F0502020204030204" pitchFamily="34" charset="0"/>
              </a:defRPr>
            </a:lvl5pPr>
            <a:lvl6pPr marL="457200" fontAlgn="base">
              <a:spcBef>
                <a:spcPct val="0"/>
              </a:spcBef>
              <a:spcAft>
                <a:spcPct val="0"/>
              </a:spcAft>
              <a:defRPr sz="4400" b="1">
                <a:solidFill>
                  <a:schemeClr val="bg1"/>
                </a:solidFill>
                <a:latin typeface="Calibri" panose="020F0502020204030204" pitchFamily="34" charset="0"/>
              </a:defRPr>
            </a:lvl6pPr>
            <a:lvl7pPr marL="914400" fontAlgn="base">
              <a:spcBef>
                <a:spcPct val="0"/>
              </a:spcBef>
              <a:spcAft>
                <a:spcPct val="0"/>
              </a:spcAft>
              <a:defRPr sz="4400" b="1">
                <a:solidFill>
                  <a:schemeClr val="bg1"/>
                </a:solidFill>
                <a:latin typeface="Calibri" panose="020F0502020204030204" pitchFamily="34" charset="0"/>
              </a:defRPr>
            </a:lvl7pPr>
            <a:lvl8pPr marL="1371600" fontAlgn="base">
              <a:spcBef>
                <a:spcPct val="0"/>
              </a:spcBef>
              <a:spcAft>
                <a:spcPct val="0"/>
              </a:spcAft>
              <a:defRPr sz="4400" b="1">
                <a:solidFill>
                  <a:schemeClr val="bg1"/>
                </a:solidFill>
                <a:latin typeface="Calibri" panose="020F0502020204030204" pitchFamily="34" charset="0"/>
              </a:defRPr>
            </a:lvl8pPr>
            <a:lvl9pPr marL="1828800" fontAlgn="base">
              <a:spcBef>
                <a:spcPct val="0"/>
              </a:spcBef>
              <a:spcAft>
                <a:spcPct val="0"/>
              </a:spcAft>
              <a:defRPr sz="4400" b="1">
                <a:solidFill>
                  <a:schemeClr val="bg1"/>
                </a:solidFill>
                <a:latin typeface="Calibri" panose="020F0502020204030204" pitchFamily="34" charset="0"/>
              </a:defRPr>
            </a:lvl9pPr>
          </a:lstStyle>
          <a:p>
            <a:pPr>
              <a:lnSpc>
                <a:spcPct val="85000"/>
              </a:lnSpc>
            </a:pPr>
            <a:r>
              <a:rPr lang="en-AU" altLang="en-US" sz="6700" dirty="0"/>
              <a:t>Thank you</a:t>
            </a:r>
          </a:p>
        </p:txBody>
      </p:sp>
      <p:sp>
        <p:nvSpPr>
          <p:cNvPr id="31755" name="Text Placeholder 1"/>
          <p:cNvSpPr>
            <a:spLocks/>
          </p:cNvSpPr>
          <p:nvPr/>
        </p:nvSpPr>
        <p:spPr bwMode="auto">
          <a:xfrm>
            <a:off x="360363" y="3713163"/>
            <a:ext cx="6947941" cy="152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457200">
              <a:lnSpc>
                <a:spcPct val="90000"/>
              </a:lnSpc>
              <a:spcBef>
                <a:spcPts val="600"/>
              </a:spcBef>
              <a:buFont typeface="Arial" panose="020B0604020202020204" pitchFamily="34" charset="0"/>
              <a:buChar char="•"/>
              <a:defRPr>
                <a:solidFill>
                  <a:schemeClr val="tx1"/>
                </a:solidFill>
                <a:latin typeface="Calibri" panose="020F0502020204030204" pitchFamily="34" charset="0"/>
              </a:defRPr>
            </a:lvl1pPr>
            <a:lvl2pPr defTabSz="457200">
              <a:lnSpc>
                <a:spcPct val="90000"/>
              </a:lnSpc>
              <a:spcBef>
                <a:spcPts val="600"/>
              </a:spcBef>
              <a:buFont typeface="Calibri" panose="020F0502020204030204" pitchFamily="34" charset="0"/>
              <a:buChar char="•"/>
              <a:defRPr sz="1600">
                <a:solidFill>
                  <a:schemeClr val="tx1"/>
                </a:solidFill>
                <a:latin typeface="Calibri" panose="020F0502020204030204" pitchFamily="34" charset="0"/>
              </a:defRPr>
            </a:lvl2pPr>
            <a:lvl3pPr marL="266700" indent="-266700" defTabSz="457200">
              <a:lnSpc>
                <a:spcPct val="90000"/>
              </a:lnSpc>
              <a:spcBef>
                <a:spcPts val="600"/>
              </a:spcBef>
              <a:buFont typeface="Calibri" panose="020F0502020204030204" pitchFamily="34" charset="0"/>
              <a:buChar char="–"/>
              <a:defRPr sz="1600">
                <a:solidFill>
                  <a:schemeClr val="tx1"/>
                </a:solidFill>
                <a:latin typeface="Calibri" panose="020F0502020204030204" pitchFamily="34" charset="0"/>
              </a:defRPr>
            </a:lvl3pPr>
            <a:lvl4pPr marL="1600200" indent="-228600" defTabSz="457200">
              <a:lnSpc>
                <a:spcPct val="90000"/>
              </a:lnSpc>
              <a:spcBef>
                <a:spcPts val="600"/>
              </a:spcBef>
              <a:buFont typeface="Calibri" panose="020F0502020204030204" pitchFamily="34" charset="0"/>
              <a:buChar char="–"/>
              <a:defRPr sz="1600">
                <a:solidFill>
                  <a:schemeClr val="tx1"/>
                </a:solidFill>
                <a:latin typeface="Calibri" panose="020F0502020204030204" pitchFamily="34" charset="0"/>
              </a:defRPr>
            </a:lvl4pPr>
            <a:lvl5pPr marL="2057400" indent="-228600" defTabSz="457200">
              <a:lnSpc>
                <a:spcPct val="90000"/>
              </a:lnSpc>
              <a:spcBef>
                <a:spcPts val="600"/>
              </a:spcBef>
              <a:buFont typeface="Calibri" panose="020F0502020204030204" pitchFamily="34" charset="0"/>
              <a:buChar char="•"/>
              <a:defRPr sz="1400">
                <a:solidFill>
                  <a:schemeClr val="tx1"/>
                </a:solidFill>
                <a:latin typeface="Calibri" panose="020F0502020204030204" pitchFamily="34" charset="0"/>
              </a:defRPr>
            </a:lvl5pPr>
            <a:lvl6pPr marL="2514600" indent="-228600" defTabSz="457200" fontAlgn="base">
              <a:lnSpc>
                <a:spcPct val="90000"/>
              </a:lnSpc>
              <a:spcBef>
                <a:spcPts val="600"/>
              </a:spcBef>
              <a:spcAft>
                <a:spcPct val="0"/>
              </a:spcAft>
              <a:buFont typeface="Calibri" panose="020F0502020204030204" pitchFamily="34" charset="0"/>
              <a:buChar char="•"/>
              <a:defRPr sz="1400">
                <a:solidFill>
                  <a:schemeClr val="tx1"/>
                </a:solidFill>
                <a:latin typeface="Calibri" panose="020F0502020204030204" pitchFamily="34" charset="0"/>
              </a:defRPr>
            </a:lvl6pPr>
            <a:lvl7pPr marL="2971800" indent="-228600" defTabSz="457200" fontAlgn="base">
              <a:lnSpc>
                <a:spcPct val="90000"/>
              </a:lnSpc>
              <a:spcBef>
                <a:spcPts val="600"/>
              </a:spcBef>
              <a:spcAft>
                <a:spcPct val="0"/>
              </a:spcAft>
              <a:buFont typeface="Calibri" panose="020F0502020204030204" pitchFamily="34" charset="0"/>
              <a:buChar char="•"/>
              <a:defRPr sz="1400">
                <a:solidFill>
                  <a:schemeClr val="tx1"/>
                </a:solidFill>
                <a:latin typeface="Calibri" panose="020F0502020204030204" pitchFamily="34" charset="0"/>
              </a:defRPr>
            </a:lvl7pPr>
            <a:lvl8pPr marL="3429000" indent="-228600" defTabSz="457200" fontAlgn="base">
              <a:lnSpc>
                <a:spcPct val="90000"/>
              </a:lnSpc>
              <a:spcBef>
                <a:spcPts val="600"/>
              </a:spcBef>
              <a:spcAft>
                <a:spcPct val="0"/>
              </a:spcAft>
              <a:buFont typeface="Calibri" panose="020F0502020204030204" pitchFamily="34" charset="0"/>
              <a:buChar char="•"/>
              <a:defRPr sz="1400">
                <a:solidFill>
                  <a:schemeClr val="tx1"/>
                </a:solidFill>
                <a:latin typeface="Calibri" panose="020F0502020204030204" pitchFamily="34" charset="0"/>
              </a:defRPr>
            </a:lvl8pPr>
            <a:lvl9pPr marL="3886200" indent="-228600" defTabSz="457200" fontAlgn="base">
              <a:lnSpc>
                <a:spcPct val="90000"/>
              </a:lnSpc>
              <a:spcBef>
                <a:spcPts val="600"/>
              </a:spcBef>
              <a:spcAft>
                <a:spcPct val="0"/>
              </a:spcAft>
              <a:buFont typeface="Calibri" panose="020F0502020204030204" pitchFamily="34" charset="0"/>
              <a:buChar char="•"/>
              <a:defRPr sz="1400">
                <a:solidFill>
                  <a:schemeClr val="tx1"/>
                </a:solidFill>
                <a:latin typeface="Calibri" panose="020F0502020204030204" pitchFamily="34" charset="0"/>
              </a:defRPr>
            </a:lvl9pPr>
          </a:lstStyle>
          <a:p>
            <a:pPr>
              <a:spcBef>
                <a:spcPct val="0"/>
              </a:spcBef>
              <a:buFont typeface="Arial" panose="020B0604020202020204" pitchFamily="34" charset="0"/>
              <a:buNone/>
            </a:pPr>
            <a:r>
              <a:rPr lang="en-AU" altLang="en-US" sz="1600" b="1" dirty="0" smtClean="0">
                <a:solidFill>
                  <a:srgbClr val="FFFFFF"/>
                </a:solidFill>
              </a:rPr>
              <a:t>Water Resources Management/Environmental Information Infrastructures</a:t>
            </a:r>
          </a:p>
          <a:p>
            <a:pPr marL="0" lvl="1">
              <a:spcBef>
                <a:spcPct val="0"/>
              </a:spcBef>
              <a:spcAft>
                <a:spcPts val="600"/>
              </a:spcAft>
              <a:buFont typeface="Calibri" panose="020F0502020204030204" pitchFamily="34" charset="0"/>
              <a:buNone/>
            </a:pPr>
            <a:r>
              <a:rPr lang="en-AU" altLang="en-US" dirty="0" smtClean="0">
                <a:solidFill>
                  <a:srgbClr val="FFFFFF"/>
                </a:solidFill>
              </a:rPr>
              <a:t>Megan Williams	</a:t>
            </a:r>
            <a:r>
              <a:rPr lang="en-AU" altLang="en-US" dirty="0">
                <a:solidFill>
                  <a:srgbClr val="FFFFFF"/>
                </a:solidFill>
              </a:rPr>
              <a:t/>
            </a:r>
            <a:br>
              <a:rPr lang="en-AU" altLang="en-US" dirty="0">
                <a:solidFill>
                  <a:srgbClr val="FFFFFF"/>
                </a:solidFill>
              </a:rPr>
            </a:br>
            <a:r>
              <a:rPr lang="en-AU" altLang="en-US" dirty="0" smtClean="0">
                <a:solidFill>
                  <a:srgbClr val="FFFFFF"/>
                </a:solidFill>
              </a:rPr>
              <a:t>Vacation Scholar</a:t>
            </a:r>
            <a:endParaRPr lang="en-AU" altLang="en-US" dirty="0">
              <a:solidFill>
                <a:srgbClr val="FFFFFF"/>
              </a:solidFill>
            </a:endParaRPr>
          </a:p>
          <a:p>
            <a:pPr lvl="2">
              <a:spcBef>
                <a:spcPct val="0"/>
              </a:spcBef>
              <a:buFont typeface="Calibri" panose="020F0502020204030204" pitchFamily="34" charset="0"/>
              <a:buNone/>
            </a:pPr>
            <a:r>
              <a:rPr lang="en-AU" altLang="en-US" b="1" dirty="0">
                <a:solidFill>
                  <a:srgbClr val="FFFFFF"/>
                </a:solidFill>
              </a:rPr>
              <a:t>t</a:t>
            </a:r>
            <a:r>
              <a:rPr lang="en-AU" altLang="en-US" dirty="0">
                <a:solidFill>
                  <a:srgbClr val="FFFFFF"/>
                </a:solidFill>
              </a:rPr>
              <a:t>	+61 </a:t>
            </a:r>
            <a:r>
              <a:rPr lang="en-AU" altLang="en-US" dirty="0" smtClean="0">
                <a:solidFill>
                  <a:srgbClr val="FFFFFF"/>
                </a:solidFill>
              </a:rPr>
              <a:t>3 9252 6004</a:t>
            </a:r>
            <a:endParaRPr lang="en-AU" altLang="en-US" dirty="0">
              <a:solidFill>
                <a:srgbClr val="FFFFFF"/>
              </a:solidFill>
            </a:endParaRPr>
          </a:p>
          <a:p>
            <a:pPr lvl="2">
              <a:spcBef>
                <a:spcPct val="0"/>
              </a:spcBef>
              <a:buFont typeface="Calibri" panose="020F0502020204030204" pitchFamily="34" charset="0"/>
              <a:buNone/>
            </a:pPr>
            <a:r>
              <a:rPr lang="en-AU" altLang="en-US" b="1" dirty="0">
                <a:solidFill>
                  <a:srgbClr val="FFFFFF"/>
                </a:solidFill>
              </a:rPr>
              <a:t>e</a:t>
            </a:r>
            <a:r>
              <a:rPr lang="en-AU" altLang="en-US" dirty="0">
                <a:solidFill>
                  <a:srgbClr val="FFFFFF"/>
                </a:solidFill>
              </a:rPr>
              <a:t>	</a:t>
            </a:r>
            <a:r>
              <a:rPr lang="en-AU" altLang="en-US" dirty="0" smtClean="0">
                <a:solidFill>
                  <a:srgbClr val="FFFFFF"/>
                </a:solidFill>
              </a:rPr>
              <a:t>megan.williams@csiro.au</a:t>
            </a:r>
            <a:endParaRPr lang="en-AU" altLang="en-US" dirty="0">
              <a:solidFill>
                <a:srgbClr val="FFFFFF"/>
              </a:solidFill>
            </a:endParaRPr>
          </a:p>
          <a:p>
            <a:pPr lvl="2">
              <a:spcBef>
                <a:spcPct val="0"/>
              </a:spcBef>
              <a:buFont typeface="Calibri" panose="020F0502020204030204" pitchFamily="34" charset="0"/>
              <a:buNone/>
            </a:pPr>
            <a:r>
              <a:rPr lang="en-AU" altLang="en-US" b="1" dirty="0">
                <a:solidFill>
                  <a:srgbClr val="FFFFFF"/>
                </a:solidFill>
              </a:rPr>
              <a:t>w</a:t>
            </a:r>
            <a:r>
              <a:rPr lang="en-AU" altLang="en-US" dirty="0">
                <a:solidFill>
                  <a:srgbClr val="FFFFFF"/>
                </a:solidFill>
              </a:rPr>
              <a:t>	</a:t>
            </a:r>
            <a:r>
              <a:rPr lang="en-AU" altLang="en-US" dirty="0" smtClean="0">
                <a:solidFill>
                  <a:srgbClr val="FFFFFF"/>
                </a:solidFill>
              </a:rPr>
              <a:t>www.csiro.au</a:t>
            </a:r>
            <a:endParaRPr lang="en-AU" altLang="en-US" dirty="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Placeholder 1"/>
          <p:cNvSpPr>
            <a:spLocks noGrp="1"/>
          </p:cNvSpPr>
          <p:nvPr>
            <p:ph type="body" sz="quarter" idx="10"/>
          </p:nvPr>
        </p:nvSpPr>
        <p:spPr>
          <a:xfrm>
            <a:off x="360363" y="1276350"/>
            <a:ext cx="7477125" cy="4559300"/>
          </a:xfrm>
        </p:spPr>
        <p:txBody>
          <a:bodyPr/>
          <a:lstStyle/>
          <a:p>
            <a:pPr>
              <a:spcAft>
                <a:spcPct val="0"/>
              </a:spcAft>
            </a:pPr>
            <a:r>
              <a:rPr lang="en-US" dirty="0" smtClean="0"/>
              <a:t>Introduction</a:t>
            </a:r>
          </a:p>
          <a:p>
            <a:pPr>
              <a:spcAft>
                <a:spcPct val="0"/>
              </a:spcAft>
            </a:pPr>
            <a:endParaRPr lang="en-US" dirty="0" smtClean="0"/>
          </a:p>
          <a:p>
            <a:pPr>
              <a:spcAft>
                <a:spcPct val="0"/>
              </a:spcAft>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Who am </a:t>
            </a:r>
            <a:r>
              <a:rPr lang="en-AU" dirty="0"/>
              <a:t>I</a:t>
            </a:r>
            <a:r>
              <a:rPr lang="en-AU" dirty="0" smtClean="0"/>
              <a:t>?</a:t>
            </a:r>
            <a:br>
              <a:rPr lang="en-AU" dirty="0" smtClean="0"/>
            </a:br>
            <a:r>
              <a:rPr lang="en-AU" dirty="0" smtClean="0"/>
              <a:t/>
            </a:r>
            <a:br>
              <a:rPr lang="en-AU" dirty="0" smtClean="0"/>
            </a:br>
            <a:endParaRPr lang="en-AU" dirty="0"/>
          </a:p>
        </p:txBody>
      </p:sp>
      <p:pic>
        <p:nvPicPr>
          <p:cNvPr id="5" name="Picture Placeholder 4"/>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l="23144" r="23144"/>
          <a:stretch>
            <a:fillRect/>
          </a:stretch>
        </p:blipFill>
        <p:spPr/>
      </p:pic>
      <p:sp>
        <p:nvSpPr>
          <p:cNvPr id="4" name="Text Placeholder 3"/>
          <p:cNvSpPr>
            <a:spLocks noGrp="1"/>
          </p:cNvSpPr>
          <p:nvPr>
            <p:ph type="body" sz="half" idx="2"/>
          </p:nvPr>
        </p:nvSpPr>
        <p:spPr/>
        <p:txBody>
          <a:bodyPr/>
          <a:lstStyle/>
          <a:p>
            <a:r>
              <a:rPr lang="en-AU" sz="2100" dirty="0"/>
              <a:t>4</a:t>
            </a:r>
            <a:r>
              <a:rPr lang="en-AU" sz="2100" baseline="30000" dirty="0"/>
              <a:t>th</a:t>
            </a:r>
            <a:r>
              <a:rPr lang="en-AU" sz="2100" dirty="0"/>
              <a:t> year RMIT student</a:t>
            </a:r>
          </a:p>
          <a:p>
            <a:r>
              <a:rPr lang="en-AU" sz="2100" dirty="0"/>
              <a:t>Environmental Science/Social Science</a:t>
            </a:r>
          </a:p>
          <a:p>
            <a:endParaRPr lang="en-AU" sz="2100" dirty="0"/>
          </a:p>
          <a:p>
            <a:r>
              <a:rPr lang="en-AU" sz="2100" dirty="0"/>
              <a:t>Citizen Science</a:t>
            </a:r>
          </a:p>
          <a:p>
            <a:endParaRPr lang="en-AU" sz="2100" dirty="0"/>
          </a:p>
          <a:p>
            <a:r>
              <a:rPr lang="en-AU" sz="2100" dirty="0"/>
              <a:t>Future directions / Career in Environmental </a:t>
            </a:r>
            <a:r>
              <a:rPr lang="en-AU" sz="2100" dirty="0" smtClean="0"/>
              <a:t>Science</a:t>
            </a:r>
            <a:br>
              <a:rPr lang="en-AU" sz="2100" dirty="0" smtClean="0"/>
            </a:br>
            <a:r>
              <a:rPr lang="en-AU" sz="2100" dirty="0" smtClean="0"/>
              <a:t/>
            </a:r>
            <a:br>
              <a:rPr lang="en-AU" sz="2100" dirty="0" smtClean="0"/>
            </a:br>
            <a:endParaRPr lang="en-AU" sz="2100" dirty="0" smtClean="0"/>
          </a:p>
          <a:p>
            <a:endParaRPr lang="en-AU" dirty="0"/>
          </a:p>
          <a:p>
            <a:endParaRPr lang="en-AU" dirty="0" smtClean="0"/>
          </a:p>
          <a:p>
            <a:endParaRPr lang="en-AU" dirty="0"/>
          </a:p>
          <a:p>
            <a:endParaRPr lang="en-AU" dirty="0" smtClean="0"/>
          </a:p>
        </p:txBody>
      </p:sp>
      <p:sp>
        <p:nvSpPr>
          <p:cNvPr id="6" name="Slide Number Placeholder 3"/>
          <p:cNvSpPr>
            <a:spLocks noGrp="1"/>
          </p:cNvSpPr>
          <p:nvPr>
            <p:ph type="sldNum" sz="quarter" idx="11"/>
          </p:nvPr>
        </p:nvSpPr>
        <p:spPr>
          <a:xfrm>
            <a:off x="473075" y="6502400"/>
            <a:ext cx="288925" cy="127000"/>
          </a:xfrm>
        </p:spPr>
        <p:txBody>
          <a:bodyPr/>
          <a:lstStyle/>
          <a:p>
            <a:fld id="{53E49096-B2E5-4786-8979-0ED8D80D1DC2}" type="slidenum">
              <a:rPr lang="en-AU" altLang="en-US" smtClean="0"/>
              <a:pPr/>
              <a:t>4</a:t>
            </a:fld>
            <a:r>
              <a:rPr lang="en-AU" altLang="en-US" dirty="0" smtClean="0"/>
              <a:t>  |</a:t>
            </a:r>
            <a:endParaRPr lang="en-AU" altLang="en-US" dirty="0"/>
          </a:p>
        </p:txBody>
      </p:sp>
      <p:sp>
        <p:nvSpPr>
          <p:cNvPr id="7" name="Footer Placeholder 2"/>
          <p:cNvSpPr txBox="1">
            <a:spLocks/>
          </p:cNvSpPr>
          <p:nvPr/>
        </p:nvSpPr>
        <p:spPr>
          <a:xfrm>
            <a:off x="685800" y="6505575"/>
            <a:ext cx="6083300" cy="123825"/>
          </a:xfrm>
          <a:prstGeom prst="rect">
            <a:avLst/>
          </a:prstGeom>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900" b="0" i="0" u="none" strike="noStrike" kern="1200" cap="none" spc="0" normalizeH="0" baseline="0" noProof="0" dirty="0" smtClean="0">
                <a:ln>
                  <a:noFill/>
                </a:ln>
                <a:solidFill>
                  <a:srgbClr val="FFFFFF"/>
                </a:solidFill>
                <a:effectLst/>
                <a:uLnTx/>
                <a:uFillTx/>
                <a:latin typeface="Calibri" panose="020F0502020204030204" pitchFamily="34" charset="0"/>
                <a:ea typeface="+mn-ea"/>
                <a:cs typeface="+mn-cs"/>
              </a:rPr>
              <a:t>Summer of Vocabs|  Megan Williams</a:t>
            </a:r>
            <a:endParaRPr kumimoji="0" lang="en-AU" altLang="en-US" sz="9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824515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Place within CSIRO</a:t>
            </a:r>
            <a:br>
              <a:rPr lang="en-US" dirty="0" smtClean="0"/>
            </a:br>
            <a:r>
              <a:rPr lang="en-US" dirty="0" smtClean="0"/>
              <a:t/>
            </a:r>
            <a:br>
              <a:rPr lang="en-US" dirty="0" smtClean="0"/>
            </a:br>
            <a:endParaRPr lang="en-US" dirty="0"/>
          </a:p>
        </p:txBody>
      </p:sp>
      <p:sp>
        <p:nvSpPr>
          <p:cNvPr id="4" name="Text Placeholder 3"/>
          <p:cNvSpPr>
            <a:spLocks noGrp="1"/>
          </p:cNvSpPr>
          <p:nvPr>
            <p:ph type="body" sz="half" idx="2"/>
          </p:nvPr>
        </p:nvSpPr>
        <p:spPr>
          <a:xfrm>
            <a:off x="629841" y="2049463"/>
            <a:ext cx="2949178" cy="3811588"/>
          </a:xfrm>
        </p:spPr>
        <p:txBody>
          <a:bodyPr>
            <a:normAutofit/>
          </a:bodyPr>
          <a:lstStyle/>
          <a:p>
            <a:r>
              <a:rPr lang="en-US" sz="2100" dirty="0"/>
              <a:t>Working with Simon Cox and the </a:t>
            </a:r>
            <a:r>
              <a:rPr lang="en-US" sz="2100" dirty="0" smtClean="0"/>
              <a:t>Environmental informatics </a:t>
            </a:r>
            <a:r>
              <a:rPr lang="en-US" sz="2100" dirty="0"/>
              <a:t>team at Highett. </a:t>
            </a:r>
          </a:p>
          <a:p>
            <a:endParaRPr lang="en-US" sz="2100" dirty="0"/>
          </a:p>
          <a:p>
            <a:r>
              <a:rPr lang="en-US" sz="2100" dirty="0"/>
              <a:t>Finding and Formalizing content for the Semantic </a:t>
            </a:r>
            <a:r>
              <a:rPr lang="en-US" sz="2100" dirty="0" smtClean="0"/>
              <a:t>web</a:t>
            </a:r>
          </a:p>
          <a:p>
            <a:endParaRPr lang="en-US" sz="2100" dirty="0" smtClean="0"/>
          </a:p>
          <a:p>
            <a:endParaRPr lang="en-US" sz="2100"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30313" t="13792" r="17713"/>
          <a:stretch/>
        </p:blipFill>
        <p:spPr>
          <a:xfrm>
            <a:off x="3995936" y="764704"/>
            <a:ext cx="4383137" cy="4111100"/>
          </a:xfrm>
          <a:prstGeom prst="rect">
            <a:avLst/>
          </a:prstGeom>
        </p:spPr>
      </p:pic>
      <p:pic>
        <p:nvPicPr>
          <p:cNvPr id="5" name="Picture Placeholder 4"/>
          <p:cNvPicPr>
            <a:picLocks noGrp="1" noChangeAspect="1"/>
          </p:cNvPicPr>
          <p:nvPr>
            <p:ph type="pic" idx="1"/>
          </p:nvPr>
        </p:nvPicPr>
        <p:blipFill>
          <a:blip r:embed="rId4" cstate="print">
            <a:extLst>
              <a:ext uri="{28A0092B-C50C-407E-A947-70E740481C1C}">
                <a14:useLocalDpi xmlns:a14="http://schemas.microsoft.com/office/drawing/2010/main" val="0"/>
              </a:ext>
            </a:extLst>
          </a:blip>
          <a:srcRect l="18208" r="18208"/>
          <a:stretch>
            <a:fillRect/>
          </a:stretch>
        </p:blipFill>
        <p:spPr>
          <a:xfrm>
            <a:off x="6732240" y="285191"/>
            <a:ext cx="2134721" cy="2247459"/>
          </a:xfr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22282" t="17850" r="7159" b="18101"/>
          <a:stretch/>
        </p:blipFill>
        <p:spPr>
          <a:xfrm>
            <a:off x="5882885" y="2465512"/>
            <a:ext cx="2736304" cy="4392488"/>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l="22282" t="22050" r="22013" b="27550"/>
          <a:stretch/>
        </p:blipFill>
        <p:spPr>
          <a:xfrm>
            <a:off x="4211960" y="3284984"/>
            <a:ext cx="2160240" cy="3456384"/>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5880" y="4331079"/>
            <a:ext cx="1819275" cy="1809750"/>
          </a:xfrm>
          <a:prstGeom prst="rect">
            <a:avLst/>
          </a:prstGeom>
        </p:spPr>
      </p:pic>
      <p:pic>
        <p:nvPicPr>
          <p:cNvPr id="1026" name="Picture 2" descr="http://people-my.csiro.au/~/media/People%20Finder/T/S/Sally-Tetreault-Campbell/SallyWedding.ashx"/>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43125" y="2746821"/>
            <a:ext cx="933450" cy="10763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siro.au/~/media/CSIROau/Divisions/CSIRO%20Land%20and%20Water/Fareed%20Mirza%20Image%20Set%20CLW/Main.ashx"/>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88190" y="4806474"/>
            <a:ext cx="1733550" cy="19907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edia.licdn.com/mpr/mpr/shrink_500_500/p/5/005/077/2a3/34c4d79.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8016" y="4605890"/>
            <a:ext cx="2191309" cy="2191309"/>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3"/>
          <p:cNvSpPr>
            <a:spLocks noGrp="1"/>
          </p:cNvSpPr>
          <p:nvPr>
            <p:ph type="sldNum" sz="quarter" idx="11"/>
          </p:nvPr>
        </p:nvSpPr>
        <p:spPr>
          <a:xfrm>
            <a:off x="473075" y="6502400"/>
            <a:ext cx="288925" cy="127000"/>
          </a:xfrm>
        </p:spPr>
        <p:txBody>
          <a:bodyPr/>
          <a:lstStyle/>
          <a:p>
            <a:fld id="{53E49096-B2E5-4786-8979-0ED8D80D1DC2}" type="slidenum">
              <a:rPr lang="en-AU" altLang="en-US" smtClean="0"/>
              <a:pPr/>
              <a:t>5</a:t>
            </a:fld>
            <a:r>
              <a:rPr lang="en-AU" altLang="en-US" dirty="0" smtClean="0"/>
              <a:t>  |</a:t>
            </a:r>
            <a:endParaRPr lang="en-AU" altLang="en-US" dirty="0"/>
          </a:p>
        </p:txBody>
      </p:sp>
      <p:sp>
        <p:nvSpPr>
          <p:cNvPr id="13" name="Footer Placeholder 2"/>
          <p:cNvSpPr txBox="1">
            <a:spLocks/>
          </p:cNvSpPr>
          <p:nvPr/>
        </p:nvSpPr>
        <p:spPr>
          <a:xfrm>
            <a:off x="685800" y="6505575"/>
            <a:ext cx="6083300" cy="123825"/>
          </a:xfrm>
          <a:prstGeom prst="rect">
            <a:avLst/>
          </a:prstGeom>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900" b="0" i="0" u="none" strike="noStrike" kern="1200" cap="none" spc="0" normalizeH="0" baseline="0" noProof="0" dirty="0" smtClean="0">
                <a:ln>
                  <a:noFill/>
                </a:ln>
                <a:solidFill>
                  <a:srgbClr val="FFFFFF"/>
                </a:solidFill>
                <a:effectLst/>
                <a:uLnTx/>
                <a:uFillTx/>
                <a:latin typeface="Calibri" panose="020F0502020204030204" pitchFamily="34" charset="0"/>
                <a:ea typeface="+mn-ea"/>
                <a:cs typeface="+mn-cs"/>
              </a:rPr>
              <a:t>Summer of Vocabs|  Megan Williams</a:t>
            </a:r>
            <a:endParaRPr kumimoji="0" lang="en-AU" altLang="en-US" sz="9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44330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50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150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nodeType="afterEffect">
                                  <p:stCondLst>
                                    <p:cond delay="1500"/>
                                  </p:stCondLst>
                                  <p:childTnLs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4500"/>
                            </p:stCondLst>
                            <p:childTnLst>
                              <p:par>
                                <p:cTn id="17" presetID="1" presetClass="entr" presetSubtype="0" fill="hold" nodeType="afterEffect">
                                  <p:stCondLst>
                                    <p:cond delay="1500"/>
                                  </p:stCondLst>
                                  <p:childTnLst>
                                    <p:set>
                                      <p:cBhvr>
                                        <p:cTn id="18" dur="1" fill="hold">
                                          <p:stCondLst>
                                            <p:cond delay="0"/>
                                          </p:stCondLst>
                                        </p:cTn>
                                        <p:tgtEl>
                                          <p:spTgt spid="1028"/>
                                        </p:tgtEl>
                                        <p:attrNameLst>
                                          <p:attrName>style.visibility</p:attrName>
                                        </p:attrNameLst>
                                      </p:cBhvr>
                                      <p:to>
                                        <p:strVal val="visible"/>
                                      </p:to>
                                    </p:set>
                                  </p:childTnLst>
                                </p:cTn>
                              </p:par>
                            </p:childTnLst>
                          </p:cTn>
                        </p:par>
                        <p:par>
                          <p:cTn id="19" fill="hold">
                            <p:stCondLst>
                              <p:cond delay="6000"/>
                            </p:stCondLst>
                            <p:childTnLst>
                              <p:par>
                                <p:cTn id="20" presetID="1" presetClass="entr" presetSubtype="0" fill="hold" nodeType="afterEffect">
                                  <p:stCondLst>
                                    <p:cond delay="1500"/>
                                  </p:stCondLst>
                                  <p:childTnLst>
                                    <p:set>
                                      <p:cBhvr>
                                        <p:cTn id="21" dur="1" fill="hold">
                                          <p:stCondLst>
                                            <p:cond delay="0"/>
                                          </p:stCondLst>
                                        </p:cTn>
                                        <p:tgtEl>
                                          <p:spTgt spid="8"/>
                                        </p:tgtEl>
                                        <p:attrNameLst>
                                          <p:attrName>style.visibility</p:attrName>
                                        </p:attrNameLst>
                                      </p:cBhvr>
                                      <p:to>
                                        <p:strVal val="visible"/>
                                      </p:to>
                                    </p:set>
                                  </p:childTnLst>
                                </p:cTn>
                              </p:par>
                            </p:childTnLst>
                          </p:cTn>
                        </p:par>
                        <p:par>
                          <p:cTn id="22" fill="hold">
                            <p:stCondLst>
                              <p:cond delay="7500"/>
                            </p:stCondLst>
                            <p:childTnLst>
                              <p:par>
                                <p:cTn id="23" presetID="1" presetClass="entr" presetSubtype="0" fill="hold" nodeType="afterEffect">
                                  <p:stCondLst>
                                    <p:cond delay="1500"/>
                                  </p:stCondLst>
                                  <p:childTnLst>
                                    <p:set>
                                      <p:cBhvr>
                                        <p:cTn id="24" dur="1" fill="hold">
                                          <p:stCondLst>
                                            <p:cond delay="0"/>
                                          </p:stCondLst>
                                        </p:cTn>
                                        <p:tgtEl>
                                          <p:spTgt spid="1026"/>
                                        </p:tgtEl>
                                        <p:attrNameLst>
                                          <p:attrName>style.visibility</p:attrName>
                                        </p:attrNameLst>
                                      </p:cBhvr>
                                      <p:to>
                                        <p:strVal val="visible"/>
                                      </p:to>
                                    </p:set>
                                  </p:childTnLst>
                                </p:cTn>
                              </p:par>
                            </p:childTnLst>
                          </p:cTn>
                        </p:par>
                        <p:par>
                          <p:cTn id="25" fill="hold">
                            <p:stCondLst>
                              <p:cond delay="9000"/>
                            </p:stCondLst>
                            <p:childTnLst>
                              <p:par>
                                <p:cTn id="26" presetID="1" presetClass="entr" presetSubtype="0" fill="hold" nodeType="afterEffect">
                                  <p:stCondLst>
                                    <p:cond delay="1500"/>
                                  </p:stCondLst>
                                  <p:childTnLst>
                                    <p:set>
                                      <p:cBhvr>
                                        <p:cTn id="27"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Placeholder 1"/>
          <p:cNvSpPr>
            <a:spLocks noGrp="1"/>
          </p:cNvSpPr>
          <p:nvPr>
            <p:ph type="body" sz="quarter" idx="10"/>
          </p:nvPr>
        </p:nvSpPr>
        <p:spPr>
          <a:xfrm>
            <a:off x="360363" y="1276350"/>
            <a:ext cx="7477125" cy="4559300"/>
          </a:xfrm>
        </p:spPr>
        <p:txBody>
          <a:bodyPr/>
          <a:lstStyle/>
          <a:p>
            <a:pPr>
              <a:spcAft>
                <a:spcPct val="0"/>
              </a:spcAft>
            </a:pPr>
            <a:r>
              <a:rPr lang="en-US" dirty="0" smtClean="0"/>
              <a:t>Vocabularies and the semantic web</a:t>
            </a:r>
          </a:p>
          <a:p>
            <a:pPr>
              <a:spcAft>
                <a:spcPct val="0"/>
              </a:spcAft>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the semantic web?</a:t>
            </a:r>
            <a:endParaRPr lang="en-AU" dirty="0"/>
          </a:p>
        </p:txBody>
      </p:sp>
      <p:sp>
        <p:nvSpPr>
          <p:cNvPr id="3" name="Text Placeholder 2"/>
          <p:cNvSpPr>
            <a:spLocks noGrp="1"/>
          </p:cNvSpPr>
          <p:nvPr>
            <p:ph type="body" idx="1"/>
          </p:nvPr>
        </p:nvSpPr>
        <p:spPr/>
        <p:txBody>
          <a:bodyPr/>
          <a:lstStyle/>
          <a:p>
            <a:r>
              <a:rPr lang="en-AU" dirty="0" smtClean="0"/>
              <a:t>How does it differ from the world wide web ?</a:t>
            </a:r>
          </a:p>
          <a:p>
            <a:endParaRPr lang="en-AU" dirty="0" smtClean="0"/>
          </a:p>
        </p:txBody>
      </p:sp>
      <p:sp>
        <p:nvSpPr>
          <p:cNvPr id="4" name="Content Placeholder 3"/>
          <p:cNvSpPr>
            <a:spLocks noGrp="1"/>
          </p:cNvSpPr>
          <p:nvPr>
            <p:ph sz="half" idx="2"/>
          </p:nvPr>
        </p:nvSpPr>
        <p:spPr/>
        <p:txBody>
          <a:bodyPr/>
          <a:lstStyle/>
          <a:p>
            <a:r>
              <a:rPr lang="en-AU" dirty="0" smtClean="0"/>
              <a:t>Adds depth to web frameworks</a:t>
            </a:r>
          </a:p>
          <a:p>
            <a:r>
              <a:rPr lang="en-AU" dirty="0" smtClean="0"/>
              <a:t>Uses machine readable formatting</a:t>
            </a:r>
          </a:p>
          <a:p>
            <a:r>
              <a:rPr lang="en-AU" dirty="0" smtClean="0"/>
              <a:t>W3C standards RDF, SPARQL, SKOS </a:t>
            </a:r>
          </a:p>
          <a:p>
            <a:pPr>
              <a:buNone/>
            </a:pPr>
            <a:endParaRPr lang="en-AU" dirty="0"/>
          </a:p>
        </p:txBody>
      </p:sp>
      <p:sp>
        <p:nvSpPr>
          <p:cNvPr id="5" name="Text Placeholder 4"/>
          <p:cNvSpPr>
            <a:spLocks noGrp="1"/>
          </p:cNvSpPr>
          <p:nvPr>
            <p:ph type="body" sz="quarter" idx="3"/>
          </p:nvPr>
        </p:nvSpPr>
        <p:spPr>
          <a:xfrm>
            <a:off x="5004048" y="1722703"/>
            <a:ext cx="3887391" cy="823912"/>
          </a:xfrm>
        </p:spPr>
        <p:txBody>
          <a:bodyPr/>
          <a:lstStyle/>
          <a:p>
            <a:r>
              <a:rPr lang="en-AU" dirty="0" smtClean="0"/>
              <a:t>Benefits and Users</a:t>
            </a:r>
          </a:p>
          <a:p>
            <a:endParaRPr lang="en-AU" dirty="0" smtClean="0"/>
          </a:p>
          <a:p>
            <a:endParaRPr lang="en-AU" dirty="0" smtClean="0"/>
          </a:p>
        </p:txBody>
      </p:sp>
      <p:sp>
        <p:nvSpPr>
          <p:cNvPr id="6" name="Content Placeholder 5"/>
          <p:cNvSpPr>
            <a:spLocks noGrp="1"/>
          </p:cNvSpPr>
          <p:nvPr>
            <p:ph sz="quarter" idx="4"/>
          </p:nvPr>
        </p:nvSpPr>
        <p:spPr>
          <a:xfrm>
            <a:off x="4984618" y="2517301"/>
            <a:ext cx="3887391" cy="3684588"/>
          </a:xfrm>
        </p:spPr>
        <p:txBody>
          <a:bodyPr/>
          <a:lstStyle/>
          <a:p>
            <a:r>
              <a:rPr lang="en-AU" dirty="0" smtClean="0"/>
              <a:t>Turns the web into a global database</a:t>
            </a:r>
          </a:p>
          <a:p>
            <a:r>
              <a:rPr lang="en-AU" dirty="0" smtClean="0"/>
              <a:t>Increases usability of data across scientific fields</a:t>
            </a:r>
          </a:p>
          <a:p>
            <a:r>
              <a:rPr lang="en-AU" dirty="0" smtClean="0"/>
              <a:t>Interoperability</a:t>
            </a:r>
          </a:p>
          <a:p>
            <a:endParaRPr lang="en-AU" dirty="0" smtClean="0"/>
          </a:p>
          <a:p>
            <a:endParaRPr lang="en-AU" dirty="0"/>
          </a:p>
        </p:txBody>
      </p:sp>
      <p:sp>
        <p:nvSpPr>
          <p:cNvPr id="10" name="Slide Number Placeholder 3"/>
          <p:cNvSpPr>
            <a:spLocks noGrp="1"/>
          </p:cNvSpPr>
          <p:nvPr>
            <p:ph type="sldNum" sz="quarter" idx="11"/>
          </p:nvPr>
        </p:nvSpPr>
        <p:spPr>
          <a:xfrm>
            <a:off x="473075" y="6502400"/>
            <a:ext cx="288925" cy="127000"/>
          </a:xfrm>
        </p:spPr>
        <p:txBody>
          <a:bodyPr/>
          <a:lstStyle/>
          <a:p>
            <a:fld id="{53E49096-B2E5-4786-8979-0ED8D80D1DC2}" type="slidenum">
              <a:rPr lang="en-AU" altLang="en-US" smtClean="0"/>
              <a:pPr/>
              <a:t>7</a:t>
            </a:fld>
            <a:r>
              <a:rPr lang="en-AU" altLang="en-US" dirty="0" smtClean="0"/>
              <a:t>  |</a:t>
            </a:r>
            <a:endParaRPr lang="en-AU" altLang="en-US" dirty="0"/>
          </a:p>
        </p:txBody>
      </p:sp>
      <p:sp>
        <p:nvSpPr>
          <p:cNvPr id="12" name="Footer Placeholder 2"/>
          <p:cNvSpPr txBox="1">
            <a:spLocks/>
          </p:cNvSpPr>
          <p:nvPr/>
        </p:nvSpPr>
        <p:spPr>
          <a:xfrm>
            <a:off x="685800" y="6505575"/>
            <a:ext cx="6083300" cy="123825"/>
          </a:xfrm>
          <a:prstGeom prst="rect">
            <a:avLst/>
          </a:prstGeom>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900" b="0" i="0" u="none" strike="noStrike" kern="1200" cap="none" spc="0" normalizeH="0" baseline="0" noProof="0" dirty="0" smtClean="0">
                <a:ln>
                  <a:noFill/>
                </a:ln>
                <a:solidFill>
                  <a:srgbClr val="FFFFFF"/>
                </a:solidFill>
                <a:effectLst/>
                <a:uLnTx/>
                <a:uFillTx/>
                <a:latin typeface="Calibri" panose="020F0502020204030204" pitchFamily="34" charset="0"/>
                <a:ea typeface="+mn-ea"/>
                <a:cs typeface="+mn-cs"/>
              </a:rPr>
              <a:t>Summer of Vocabs|  Megan Williams</a:t>
            </a:r>
            <a:endParaRPr kumimoji="0" lang="en-AU" altLang="en-US" sz="9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4137469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Vocabularies</a:t>
            </a:r>
            <a:endParaRPr lang="en-AU" dirty="0"/>
          </a:p>
        </p:txBody>
      </p:sp>
      <p:sp>
        <p:nvSpPr>
          <p:cNvPr id="9" name="Content Placeholder 8"/>
          <p:cNvSpPr>
            <a:spLocks noGrp="1"/>
          </p:cNvSpPr>
          <p:nvPr>
            <p:ph idx="1"/>
          </p:nvPr>
        </p:nvSpPr>
        <p:spPr/>
        <p:txBody>
          <a:bodyPr/>
          <a:lstStyle/>
          <a:p>
            <a:r>
              <a:rPr lang="en-US" dirty="0" smtClean="0"/>
              <a:t>A lists of terms, </a:t>
            </a:r>
            <a:r>
              <a:rPr lang="en-US" i="1" dirty="0" smtClean="0"/>
              <a:t>preferably</a:t>
            </a:r>
            <a:r>
              <a:rPr lang="en-US" dirty="0" smtClean="0"/>
              <a:t> with definitions</a:t>
            </a:r>
          </a:p>
          <a:p>
            <a:r>
              <a:rPr lang="en-US" dirty="0" smtClean="0"/>
              <a:t>Governed by a recognized authority, and adopted by a relevant community</a:t>
            </a:r>
          </a:p>
          <a:p>
            <a:r>
              <a:rPr lang="en-US" dirty="0" smtClean="0"/>
              <a:t>Accessible</a:t>
            </a:r>
            <a:endParaRPr lang="en-AU" dirty="0"/>
          </a:p>
        </p:txBody>
      </p:sp>
      <p:sp>
        <p:nvSpPr>
          <p:cNvPr id="6" name="Slide Number Placeholder 3"/>
          <p:cNvSpPr>
            <a:spLocks noGrp="1"/>
          </p:cNvSpPr>
          <p:nvPr>
            <p:ph type="sldNum" sz="quarter" idx="11"/>
          </p:nvPr>
        </p:nvSpPr>
        <p:spPr>
          <a:xfrm>
            <a:off x="304800" y="6502400"/>
            <a:ext cx="288925" cy="127000"/>
          </a:xfrm>
        </p:spPr>
        <p:txBody>
          <a:bodyPr/>
          <a:lstStyle/>
          <a:p>
            <a:fld id="{53E49096-B2E5-4786-8979-0ED8D80D1DC2}" type="slidenum">
              <a:rPr lang="en-AU" altLang="en-US" smtClean="0"/>
              <a:pPr/>
              <a:t>8</a:t>
            </a:fld>
            <a:r>
              <a:rPr lang="en-AU" altLang="en-US" dirty="0" smtClean="0"/>
              <a:t>  |</a:t>
            </a:r>
            <a:endParaRPr lang="en-AU" altLang="en-US" dirty="0"/>
          </a:p>
        </p:txBody>
      </p:sp>
      <p:sp>
        <p:nvSpPr>
          <p:cNvPr id="10" name="Footer Placeholder 2"/>
          <p:cNvSpPr txBox="1">
            <a:spLocks/>
          </p:cNvSpPr>
          <p:nvPr/>
        </p:nvSpPr>
        <p:spPr>
          <a:xfrm>
            <a:off x="685800" y="6505575"/>
            <a:ext cx="6083300" cy="123825"/>
          </a:xfrm>
          <a:prstGeom prst="rect">
            <a:avLst/>
          </a:prstGeom>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altLang="en-US" sz="900" b="0" i="0" u="none" strike="noStrike" kern="1200" cap="none" spc="0" normalizeH="0" baseline="0" noProof="0" dirty="0" smtClean="0">
                <a:ln>
                  <a:noFill/>
                </a:ln>
                <a:solidFill>
                  <a:srgbClr val="FFFFFF"/>
                </a:solidFill>
                <a:effectLst/>
                <a:uLnTx/>
                <a:uFillTx/>
                <a:latin typeface="Calibri" panose="020F0502020204030204" pitchFamily="34" charset="0"/>
                <a:ea typeface="+mn-ea"/>
                <a:cs typeface="+mn-cs"/>
              </a:rPr>
              <a:t>Summer of Vocabs|  Megan Williams</a:t>
            </a:r>
            <a:endParaRPr kumimoji="0" lang="en-AU" altLang="en-US" sz="9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98269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Is a ‘term’ enough? </a:t>
            </a:r>
            <a:br>
              <a:rPr lang="en-AU" dirty="0" smtClean="0"/>
            </a:br>
            <a:r>
              <a:rPr lang="en-AU" sz="2800" dirty="0" smtClean="0"/>
              <a:t>- Beer glasses in Australia</a:t>
            </a:r>
            <a:endParaRPr lang="en-AU" dirty="0"/>
          </a:p>
        </p:txBody>
      </p:sp>
      <p:graphicFrame>
        <p:nvGraphicFramePr>
          <p:cNvPr id="6" name="Content Placeholder 5"/>
          <p:cNvGraphicFramePr>
            <a:graphicFrameLocks noGrp="1"/>
          </p:cNvGraphicFramePr>
          <p:nvPr>
            <p:ph idx="1"/>
          </p:nvPr>
        </p:nvGraphicFramePr>
        <p:xfrm>
          <a:off x="360363" y="1466850"/>
          <a:ext cx="8459790" cy="3662680"/>
        </p:xfrm>
        <a:graphic>
          <a:graphicData uri="http://schemas.openxmlformats.org/drawingml/2006/table">
            <a:tbl>
              <a:tblPr firstRow="1" bandRow="1">
                <a:tableStyleId>{5C22544A-7EE6-4342-B048-85BDC9FD1C3A}</a:tableStyleId>
              </a:tblPr>
              <a:tblGrid>
                <a:gridCol w="845979"/>
                <a:gridCol w="845979"/>
                <a:gridCol w="845979"/>
                <a:gridCol w="845979"/>
                <a:gridCol w="845979"/>
                <a:gridCol w="845979"/>
                <a:gridCol w="845979"/>
                <a:gridCol w="845979"/>
                <a:gridCol w="845979"/>
                <a:gridCol w="845979"/>
              </a:tblGrid>
              <a:tr h="370840">
                <a:tc>
                  <a:txBody>
                    <a:bodyPr/>
                    <a:lstStyle/>
                    <a:p>
                      <a:pPr algn="ctr">
                        <a:lnSpc>
                          <a:spcPct val="115000"/>
                        </a:lnSpc>
                        <a:spcAft>
                          <a:spcPts val="1000"/>
                        </a:spcAft>
                      </a:pPr>
                      <a:r>
                        <a:rPr lang="en-AU" sz="1200" dirty="0">
                          <a:latin typeface="+mn-lt"/>
                          <a:ea typeface="Times New Roman"/>
                          <a:cs typeface="Times New Roman"/>
                        </a:rPr>
                        <a:t>Glass </a:t>
                      </a:r>
                      <a:br>
                        <a:rPr lang="en-AU" sz="1200" dirty="0">
                          <a:latin typeface="+mn-lt"/>
                          <a:ea typeface="Times New Roman"/>
                          <a:cs typeface="Times New Roman"/>
                        </a:rPr>
                      </a:br>
                      <a:r>
                        <a:rPr lang="en-AU" sz="1200" dirty="0">
                          <a:latin typeface="+mn-lt"/>
                          <a:ea typeface="Times New Roman"/>
                          <a:cs typeface="Times New Roman"/>
                        </a:rPr>
                        <a:t>Size</a:t>
                      </a:r>
                      <a:endParaRPr lang="en-AU" sz="1100" dirty="0">
                        <a:latin typeface="+mn-lt"/>
                        <a:ea typeface="Calibri"/>
                        <a:cs typeface="Times New Roman"/>
                      </a:endParaRPr>
                    </a:p>
                  </a:txBody>
                  <a:tcPr marL="9525" marR="9525" marT="9525" marB="9525" anchor="ctr"/>
                </a:tc>
                <a:tc>
                  <a:txBody>
                    <a:bodyPr/>
                    <a:lstStyle/>
                    <a:p>
                      <a:pPr algn="ctr">
                        <a:lnSpc>
                          <a:spcPct val="115000"/>
                        </a:lnSpc>
                        <a:spcAft>
                          <a:spcPts val="1000"/>
                        </a:spcAft>
                      </a:pPr>
                      <a:r>
                        <a:rPr lang="en-AU" sz="1200">
                          <a:latin typeface="+mn-lt"/>
                          <a:ea typeface="Times New Roman"/>
                          <a:cs typeface="Times New Roman"/>
                        </a:rPr>
                        <a:t>115 ml</a:t>
                      </a:r>
                      <a:br>
                        <a:rPr lang="en-AU" sz="1200">
                          <a:latin typeface="+mn-lt"/>
                          <a:ea typeface="Times New Roman"/>
                          <a:cs typeface="Times New Roman"/>
                        </a:rPr>
                      </a:br>
                      <a:r>
                        <a:rPr lang="en-AU" sz="1200">
                          <a:latin typeface="+mn-lt"/>
                          <a:ea typeface="Times New Roman"/>
                          <a:cs typeface="Times New Roman"/>
                        </a:rPr>
                        <a:t> 4 oz</a:t>
                      </a:r>
                      <a:endParaRPr lang="en-AU" sz="1100">
                        <a:latin typeface="+mn-lt"/>
                        <a:ea typeface="Calibri"/>
                        <a:cs typeface="Times New Roman"/>
                      </a:endParaRPr>
                    </a:p>
                  </a:txBody>
                  <a:tcPr marL="9525" marR="9525" marT="9525" marB="9525" anchor="ctr"/>
                </a:tc>
                <a:tc>
                  <a:txBody>
                    <a:bodyPr/>
                    <a:lstStyle/>
                    <a:p>
                      <a:pPr algn="ctr">
                        <a:lnSpc>
                          <a:spcPct val="115000"/>
                        </a:lnSpc>
                        <a:spcAft>
                          <a:spcPts val="1000"/>
                        </a:spcAft>
                      </a:pPr>
                      <a:r>
                        <a:rPr lang="en-AU" sz="1200">
                          <a:latin typeface="+mn-lt"/>
                          <a:ea typeface="Times New Roman"/>
                          <a:cs typeface="Times New Roman"/>
                        </a:rPr>
                        <a:t>140 ml </a:t>
                      </a:r>
                      <a:br>
                        <a:rPr lang="en-AU" sz="1200">
                          <a:latin typeface="+mn-lt"/>
                          <a:ea typeface="Times New Roman"/>
                          <a:cs typeface="Times New Roman"/>
                        </a:rPr>
                      </a:br>
                      <a:r>
                        <a:rPr lang="en-AU" sz="1200">
                          <a:latin typeface="+mn-lt"/>
                          <a:ea typeface="Times New Roman"/>
                          <a:cs typeface="Times New Roman"/>
                        </a:rPr>
                        <a:t>5 oz</a:t>
                      </a:r>
                      <a:endParaRPr lang="en-AU" sz="1100">
                        <a:latin typeface="+mn-lt"/>
                        <a:ea typeface="Calibri"/>
                        <a:cs typeface="Times New Roman"/>
                      </a:endParaRPr>
                    </a:p>
                  </a:txBody>
                  <a:tcPr marL="9525" marR="9525" marT="9525" marB="9525" anchor="ctr"/>
                </a:tc>
                <a:tc>
                  <a:txBody>
                    <a:bodyPr/>
                    <a:lstStyle/>
                    <a:p>
                      <a:pPr algn="ctr">
                        <a:lnSpc>
                          <a:spcPct val="115000"/>
                        </a:lnSpc>
                        <a:spcAft>
                          <a:spcPts val="1000"/>
                        </a:spcAft>
                      </a:pPr>
                      <a:r>
                        <a:rPr lang="en-AU" sz="1200">
                          <a:latin typeface="+mn-lt"/>
                          <a:ea typeface="Times New Roman"/>
                          <a:cs typeface="Times New Roman"/>
                        </a:rPr>
                        <a:t>170 ml </a:t>
                      </a:r>
                      <a:br>
                        <a:rPr lang="en-AU" sz="1200">
                          <a:latin typeface="+mn-lt"/>
                          <a:ea typeface="Times New Roman"/>
                          <a:cs typeface="Times New Roman"/>
                        </a:rPr>
                      </a:br>
                      <a:r>
                        <a:rPr lang="en-AU" sz="1200">
                          <a:latin typeface="+mn-lt"/>
                          <a:ea typeface="Times New Roman"/>
                          <a:cs typeface="Times New Roman"/>
                        </a:rPr>
                        <a:t>6 oz</a:t>
                      </a:r>
                      <a:endParaRPr lang="en-AU" sz="1100">
                        <a:latin typeface="+mn-lt"/>
                        <a:ea typeface="Calibri"/>
                        <a:cs typeface="Times New Roman"/>
                      </a:endParaRPr>
                    </a:p>
                  </a:txBody>
                  <a:tcPr marL="9525" marR="9525" marT="9525" marB="9525" anchor="ctr"/>
                </a:tc>
                <a:tc>
                  <a:txBody>
                    <a:bodyPr/>
                    <a:lstStyle/>
                    <a:p>
                      <a:pPr algn="ctr">
                        <a:lnSpc>
                          <a:spcPct val="115000"/>
                        </a:lnSpc>
                        <a:spcAft>
                          <a:spcPts val="1000"/>
                        </a:spcAft>
                      </a:pPr>
                      <a:r>
                        <a:rPr lang="en-AU" sz="1200">
                          <a:latin typeface="+mn-lt"/>
                          <a:ea typeface="Times New Roman"/>
                          <a:cs typeface="Times New Roman"/>
                        </a:rPr>
                        <a:t>200 ml </a:t>
                      </a:r>
                      <a:br>
                        <a:rPr lang="en-AU" sz="1200">
                          <a:latin typeface="+mn-lt"/>
                          <a:ea typeface="Times New Roman"/>
                          <a:cs typeface="Times New Roman"/>
                        </a:rPr>
                      </a:br>
                      <a:r>
                        <a:rPr lang="en-AU" sz="1200">
                          <a:latin typeface="+mn-lt"/>
                          <a:ea typeface="Times New Roman"/>
                          <a:cs typeface="Times New Roman"/>
                        </a:rPr>
                        <a:t>7 oz</a:t>
                      </a:r>
                      <a:endParaRPr lang="en-AU" sz="1100">
                        <a:latin typeface="+mn-lt"/>
                        <a:ea typeface="Calibri"/>
                        <a:cs typeface="Times New Roman"/>
                      </a:endParaRPr>
                    </a:p>
                  </a:txBody>
                  <a:tcPr marL="9525" marR="9525" marT="9525" marB="9525" anchor="ctr"/>
                </a:tc>
                <a:tc>
                  <a:txBody>
                    <a:bodyPr/>
                    <a:lstStyle/>
                    <a:p>
                      <a:pPr algn="ctr">
                        <a:lnSpc>
                          <a:spcPct val="115000"/>
                        </a:lnSpc>
                        <a:spcAft>
                          <a:spcPts val="1000"/>
                        </a:spcAft>
                      </a:pPr>
                      <a:r>
                        <a:rPr lang="en-AU" sz="1200">
                          <a:latin typeface="+mn-lt"/>
                          <a:ea typeface="Times New Roman"/>
                          <a:cs typeface="Times New Roman"/>
                        </a:rPr>
                        <a:t>225 ml </a:t>
                      </a:r>
                      <a:br>
                        <a:rPr lang="en-AU" sz="1200">
                          <a:latin typeface="+mn-lt"/>
                          <a:ea typeface="Times New Roman"/>
                          <a:cs typeface="Times New Roman"/>
                        </a:rPr>
                      </a:br>
                      <a:r>
                        <a:rPr lang="en-AU" sz="1200">
                          <a:latin typeface="+mn-lt"/>
                          <a:ea typeface="Times New Roman"/>
                          <a:cs typeface="Times New Roman"/>
                        </a:rPr>
                        <a:t>8 oz</a:t>
                      </a:r>
                      <a:endParaRPr lang="en-AU" sz="1100">
                        <a:latin typeface="+mn-lt"/>
                        <a:ea typeface="Calibri"/>
                        <a:cs typeface="Times New Roman"/>
                      </a:endParaRPr>
                    </a:p>
                  </a:txBody>
                  <a:tcPr marL="9525" marR="9525" marT="9525" marB="9525" anchor="ctr"/>
                </a:tc>
                <a:tc>
                  <a:txBody>
                    <a:bodyPr/>
                    <a:lstStyle/>
                    <a:p>
                      <a:pPr algn="ctr">
                        <a:lnSpc>
                          <a:spcPct val="115000"/>
                        </a:lnSpc>
                        <a:spcAft>
                          <a:spcPts val="1000"/>
                        </a:spcAft>
                      </a:pPr>
                      <a:r>
                        <a:rPr lang="en-AU" sz="1200">
                          <a:latin typeface="+mn-lt"/>
                          <a:ea typeface="Times New Roman"/>
                          <a:cs typeface="Times New Roman"/>
                        </a:rPr>
                        <a:t>255 ml </a:t>
                      </a:r>
                      <a:br>
                        <a:rPr lang="en-AU" sz="1200">
                          <a:latin typeface="+mn-lt"/>
                          <a:ea typeface="Times New Roman"/>
                          <a:cs typeface="Times New Roman"/>
                        </a:rPr>
                      </a:br>
                      <a:r>
                        <a:rPr lang="en-AU" sz="1200">
                          <a:latin typeface="+mn-lt"/>
                          <a:ea typeface="Times New Roman"/>
                          <a:cs typeface="Times New Roman"/>
                        </a:rPr>
                        <a:t>9 oz</a:t>
                      </a:r>
                      <a:endParaRPr lang="en-AU" sz="1100">
                        <a:latin typeface="+mn-lt"/>
                        <a:ea typeface="Calibri"/>
                        <a:cs typeface="Times New Roman"/>
                      </a:endParaRPr>
                    </a:p>
                  </a:txBody>
                  <a:tcPr marL="9525" marR="9525" marT="9525" marB="9525" anchor="ctr"/>
                </a:tc>
                <a:tc>
                  <a:txBody>
                    <a:bodyPr/>
                    <a:lstStyle/>
                    <a:p>
                      <a:pPr algn="ctr">
                        <a:lnSpc>
                          <a:spcPct val="115000"/>
                        </a:lnSpc>
                        <a:spcAft>
                          <a:spcPts val="1000"/>
                        </a:spcAft>
                      </a:pPr>
                      <a:r>
                        <a:rPr lang="en-AU" sz="1200">
                          <a:latin typeface="+mn-lt"/>
                          <a:ea typeface="Times New Roman"/>
                          <a:cs typeface="Times New Roman"/>
                        </a:rPr>
                        <a:t>285 ml </a:t>
                      </a:r>
                      <a:br>
                        <a:rPr lang="en-AU" sz="1200">
                          <a:latin typeface="+mn-lt"/>
                          <a:ea typeface="Times New Roman"/>
                          <a:cs typeface="Times New Roman"/>
                        </a:rPr>
                      </a:br>
                      <a:r>
                        <a:rPr lang="en-AU" sz="1200">
                          <a:latin typeface="+mn-lt"/>
                          <a:ea typeface="Times New Roman"/>
                          <a:cs typeface="Times New Roman"/>
                        </a:rPr>
                        <a:t>10 oz</a:t>
                      </a:r>
                      <a:endParaRPr lang="en-AU" sz="1100">
                        <a:latin typeface="+mn-lt"/>
                        <a:ea typeface="Calibri"/>
                        <a:cs typeface="Times New Roman"/>
                      </a:endParaRPr>
                    </a:p>
                  </a:txBody>
                  <a:tcPr marL="9525" marR="9525" marT="9525" marB="9525" anchor="ctr"/>
                </a:tc>
                <a:tc>
                  <a:txBody>
                    <a:bodyPr/>
                    <a:lstStyle/>
                    <a:p>
                      <a:pPr algn="ctr">
                        <a:lnSpc>
                          <a:spcPct val="115000"/>
                        </a:lnSpc>
                        <a:spcAft>
                          <a:spcPts val="1000"/>
                        </a:spcAft>
                      </a:pPr>
                      <a:r>
                        <a:rPr lang="en-AU" sz="1200">
                          <a:latin typeface="+mn-lt"/>
                          <a:ea typeface="Times New Roman"/>
                          <a:cs typeface="Times New Roman"/>
                        </a:rPr>
                        <a:t>425 ml </a:t>
                      </a:r>
                      <a:br>
                        <a:rPr lang="en-AU" sz="1200">
                          <a:latin typeface="+mn-lt"/>
                          <a:ea typeface="Times New Roman"/>
                          <a:cs typeface="Times New Roman"/>
                        </a:rPr>
                      </a:br>
                      <a:r>
                        <a:rPr lang="en-AU" sz="1200">
                          <a:latin typeface="+mn-lt"/>
                          <a:ea typeface="Times New Roman"/>
                          <a:cs typeface="Times New Roman"/>
                        </a:rPr>
                        <a:t>15 oz</a:t>
                      </a:r>
                      <a:endParaRPr lang="en-AU" sz="1100">
                        <a:latin typeface="+mn-lt"/>
                        <a:ea typeface="Calibri"/>
                        <a:cs typeface="Times New Roman"/>
                      </a:endParaRPr>
                    </a:p>
                  </a:txBody>
                  <a:tcPr marL="9525" marR="9525" marT="9525" marB="9525" anchor="ctr"/>
                </a:tc>
                <a:tc>
                  <a:txBody>
                    <a:bodyPr/>
                    <a:lstStyle/>
                    <a:p>
                      <a:pPr algn="ctr">
                        <a:lnSpc>
                          <a:spcPct val="115000"/>
                        </a:lnSpc>
                        <a:spcAft>
                          <a:spcPts val="1000"/>
                        </a:spcAft>
                      </a:pPr>
                      <a:r>
                        <a:rPr lang="en-AU" sz="1200">
                          <a:latin typeface="+mn-lt"/>
                          <a:ea typeface="Times New Roman"/>
                          <a:cs typeface="Times New Roman"/>
                        </a:rPr>
                        <a:t>575 ml </a:t>
                      </a:r>
                      <a:br>
                        <a:rPr lang="en-AU" sz="1200">
                          <a:latin typeface="+mn-lt"/>
                          <a:ea typeface="Times New Roman"/>
                          <a:cs typeface="Times New Roman"/>
                        </a:rPr>
                      </a:br>
                      <a:r>
                        <a:rPr lang="en-AU" sz="1200">
                          <a:latin typeface="+mn-lt"/>
                          <a:ea typeface="Times New Roman"/>
                          <a:cs typeface="Times New Roman"/>
                        </a:rPr>
                        <a:t>20 oz</a:t>
                      </a:r>
                      <a:endParaRPr lang="en-AU" sz="1100">
                        <a:latin typeface="+mn-lt"/>
                        <a:ea typeface="Calibri"/>
                        <a:cs typeface="Times New Roman"/>
                      </a:endParaRPr>
                    </a:p>
                  </a:txBody>
                  <a:tcPr marL="9525" marR="9525" marT="9525" marB="9525" anchor="ctr"/>
                </a:tc>
              </a:tr>
              <a:tr h="370840">
                <a:tc>
                  <a:txBody>
                    <a:bodyPr/>
                    <a:lstStyle/>
                    <a:p>
                      <a:pPr algn="ctr">
                        <a:lnSpc>
                          <a:spcPct val="115000"/>
                        </a:lnSpc>
                        <a:spcAft>
                          <a:spcPts val="1000"/>
                        </a:spcAft>
                      </a:pPr>
                      <a:r>
                        <a:rPr lang="en-AU" sz="1800" i="1" dirty="0">
                          <a:latin typeface="+mn-lt"/>
                          <a:ea typeface="Times New Roman"/>
                          <a:cs typeface="Times New Roman"/>
                        </a:rPr>
                        <a:t>NSW</a:t>
                      </a:r>
                      <a:endParaRPr lang="en-AU" sz="1600" i="1" dirty="0">
                        <a:latin typeface="+mn-lt"/>
                        <a:ea typeface="Calibri"/>
                        <a:cs typeface="Times New Roman"/>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Pony</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Seven</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Middy</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Schooner</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Pint</a:t>
                      </a:r>
                      <a:endParaRPr lang="en-AU" sz="1600">
                        <a:latin typeface="+mn-lt"/>
                        <a:ea typeface="Calibri"/>
                        <a:cs typeface="Calibri" pitchFamily="34" charset="0"/>
                      </a:endParaRPr>
                    </a:p>
                  </a:txBody>
                  <a:tcPr marL="9525" marR="9525" marT="9525" marB="9525" anchor="ctr"/>
                </a:tc>
              </a:tr>
              <a:tr h="370840">
                <a:tc>
                  <a:txBody>
                    <a:bodyPr/>
                    <a:lstStyle/>
                    <a:p>
                      <a:pPr algn="ctr">
                        <a:lnSpc>
                          <a:spcPct val="115000"/>
                        </a:lnSpc>
                        <a:spcAft>
                          <a:spcPts val="1000"/>
                        </a:spcAft>
                      </a:pPr>
                      <a:r>
                        <a:rPr lang="en-AU" sz="1800" i="1" dirty="0">
                          <a:latin typeface="+mn-lt"/>
                          <a:ea typeface="Times New Roman"/>
                          <a:cs typeface="Times New Roman"/>
                        </a:rPr>
                        <a:t>NT</a:t>
                      </a:r>
                      <a:endParaRPr lang="en-AU" sz="1600" i="1" dirty="0">
                        <a:latin typeface="+mn-lt"/>
                        <a:ea typeface="Calibri"/>
                        <a:cs typeface="Times New Roman"/>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Seven</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Handle</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Schooner</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t>
                      </a:r>
                      <a:endParaRPr lang="en-AU" sz="1600" dirty="0">
                        <a:latin typeface="+mn-lt"/>
                        <a:ea typeface="Calibri"/>
                        <a:cs typeface="Calibri" pitchFamily="34" charset="0"/>
                      </a:endParaRPr>
                    </a:p>
                  </a:txBody>
                  <a:tcPr marL="9525" marR="9525" marT="9525" marB="9525" anchor="ctr"/>
                </a:tc>
              </a:tr>
              <a:tr h="370840">
                <a:tc>
                  <a:txBody>
                    <a:bodyPr/>
                    <a:lstStyle/>
                    <a:p>
                      <a:pPr algn="ctr">
                        <a:lnSpc>
                          <a:spcPct val="115000"/>
                        </a:lnSpc>
                        <a:spcAft>
                          <a:spcPts val="1000"/>
                        </a:spcAft>
                      </a:pPr>
                      <a:r>
                        <a:rPr lang="en-AU" sz="1800" i="1" dirty="0">
                          <a:latin typeface="+mn-lt"/>
                          <a:ea typeface="Times New Roman"/>
                          <a:cs typeface="Times New Roman"/>
                        </a:rPr>
                        <a:t>QLD</a:t>
                      </a:r>
                      <a:endParaRPr lang="en-AU" sz="1600" i="1" dirty="0">
                        <a:latin typeface="+mn-lt"/>
                        <a:ea typeface="Calibri"/>
                        <a:cs typeface="Times New Roman"/>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b="1" dirty="0">
                          <a:solidFill>
                            <a:srgbClr val="0070C0"/>
                          </a:solidFill>
                          <a:latin typeface="+mn-lt"/>
                          <a:ea typeface="Times New Roman"/>
                          <a:cs typeface="Calibri" pitchFamily="34" charset="0"/>
                        </a:rPr>
                        <a:t>Small Beer</a:t>
                      </a:r>
                      <a:endParaRPr lang="en-AU" sz="1600" b="1" dirty="0">
                        <a:solidFill>
                          <a:srgbClr val="0070C0"/>
                        </a:solidFill>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Glass</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b="1" dirty="0">
                          <a:solidFill>
                            <a:srgbClr val="C00000"/>
                          </a:solidFill>
                          <a:latin typeface="+mn-lt"/>
                          <a:ea typeface="Times New Roman"/>
                          <a:cs typeface="Calibri" pitchFamily="34" charset="0"/>
                        </a:rPr>
                        <a:t>Pot</a:t>
                      </a:r>
                      <a:endParaRPr lang="en-AU" sz="1600" b="1" dirty="0">
                        <a:solidFill>
                          <a:srgbClr val="C00000"/>
                        </a:solidFill>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a:t>
                      </a:r>
                      <a:endParaRPr lang="en-AU" sz="1600">
                        <a:latin typeface="+mn-lt"/>
                        <a:ea typeface="Calibri"/>
                        <a:cs typeface="Calibri" pitchFamily="34" charset="0"/>
                      </a:endParaRPr>
                    </a:p>
                  </a:txBody>
                  <a:tcPr marL="9525" marR="9525" marT="9525" marB="9525" anchor="ctr"/>
                </a:tc>
              </a:tr>
              <a:tr h="370840">
                <a:tc>
                  <a:txBody>
                    <a:bodyPr/>
                    <a:lstStyle/>
                    <a:p>
                      <a:pPr algn="ctr">
                        <a:lnSpc>
                          <a:spcPct val="115000"/>
                        </a:lnSpc>
                        <a:spcAft>
                          <a:spcPts val="1000"/>
                        </a:spcAft>
                      </a:pPr>
                      <a:r>
                        <a:rPr lang="en-AU" sz="1800" i="1" dirty="0">
                          <a:latin typeface="+mn-lt"/>
                          <a:ea typeface="Times New Roman"/>
                          <a:cs typeface="Times New Roman"/>
                        </a:rPr>
                        <a:t>SA</a:t>
                      </a:r>
                      <a:endParaRPr lang="en-AU" sz="1600" i="1" dirty="0">
                        <a:latin typeface="+mn-lt"/>
                        <a:ea typeface="Calibri"/>
                        <a:cs typeface="Times New Roman"/>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Pony</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Butcher</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Schooner</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Pint</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a:t>
                      </a:r>
                      <a:endParaRPr lang="en-AU" sz="1600">
                        <a:latin typeface="+mn-lt"/>
                        <a:ea typeface="Calibri"/>
                        <a:cs typeface="Calibri" pitchFamily="34" charset="0"/>
                      </a:endParaRPr>
                    </a:p>
                  </a:txBody>
                  <a:tcPr marL="9525" marR="9525" marT="9525" marB="9525" anchor="ctr"/>
                </a:tc>
              </a:tr>
              <a:tr h="370840">
                <a:tc>
                  <a:txBody>
                    <a:bodyPr/>
                    <a:lstStyle/>
                    <a:p>
                      <a:pPr algn="ctr">
                        <a:lnSpc>
                          <a:spcPct val="115000"/>
                        </a:lnSpc>
                        <a:spcAft>
                          <a:spcPts val="1000"/>
                        </a:spcAft>
                      </a:pPr>
                      <a:r>
                        <a:rPr lang="en-AU" sz="1800" i="1" dirty="0">
                          <a:latin typeface="+mn-lt"/>
                          <a:ea typeface="Times New Roman"/>
                          <a:cs typeface="Times New Roman"/>
                        </a:rPr>
                        <a:t>TAS</a:t>
                      </a:r>
                      <a:endParaRPr lang="en-AU" sz="1600" i="1" dirty="0">
                        <a:latin typeface="+mn-lt"/>
                        <a:ea typeface="Calibri"/>
                        <a:cs typeface="Times New Roman"/>
                      </a:endParaRPr>
                    </a:p>
                  </a:txBody>
                  <a:tcPr marL="9525" marR="9525" marT="9525" marB="9525" anchor="ctr"/>
                </a:tc>
                <a:tc>
                  <a:txBody>
                    <a:bodyPr/>
                    <a:lstStyle/>
                    <a:p>
                      <a:pPr algn="ctr">
                        <a:lnSpc>
                          <a:spcPct val="115000"/>
                        </a:lnSpc>
                        <a:spcAft>
                          <a:spcPts val="1000"/>
                        </a:spcAft>
                      </a:pPr>
                      <a:r>
                        <a:rPr lang="en-AU" sz="1600" b="1" dirty="0">
                          <a:solidFill>
                            <a:srgbClr val="0070C0"/>
                          </a:solidFill>
                          <a:latin typeface="+mn-lt"/>
                          <a:ea typeface="Times New Roman"/>
                          <a:cs typeface="Calibri" pitchFamily="34" charset="0"/>
                        </a:rPr>
                        <a:t>Small Beer </a:t>
                      </a:r>
                      <a:endParaRPr lang="en-AU" sz="1600" b="1" dirty="0">
                        <a:solidFill>
                          <a:srgbClr val="0070C0"/>
                        </a:solidFill>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 Beer or Six</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Eight</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Ten or</a:t>
                      </a:r>
                      <a:br>
                        <a:rPr lang="en-AU" sz="1600" dirty="0">
                          <a:latin typeface="+mn-lt"/>
                          <a:ea typeface="Times New Roman"/>
                          <a:cs typeface="Calibri" pitchFamily="34" charset="0"/>
                        </a:rPr>
                      </a:br>
                      <a:r>
                        <a:rPr lang="en-AU" sz="1600" dirty="0">
                          <a:latin typeface="+mn-lt"/>
                          <a:ea typeface="Times New Roman"/>
                          <a:cs typeface="Calibri" pitchFamily="34" charset="0"/>
                        </a:rPr>
                        <a:t>Pot</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t>
                      </a:r>
                      <a:endParaRPr lang="en-AU" sz="1600" dirty="0">
                        <a:latin typeface="+mn-lt"/>
                        <a:ea typeface="Calibri"/>
                        <a:cs typeface="Calibri" pitchFamily="34" charset="0"/>
                      </a:endParaRPr>
                    </a:p>
                  </a:txBody>
                  <a:tcPr marL="9525" marR="9525" marT="9525" marB="9525" anchor="ctr"/>
                </a:tc>
              </a:tr>
              <a:tr h="370840">
                <a:tc>
                  <a:txBody>
                    <a:bodyPr/>
                    <a:lstStyle/>
                    <a:p>
                      <a:pPr algn="ctr">
                        <a:lnSpc>
                          <a:spcPct val="115000"/>
                        </a:lnSpc>
                        <a:spcAft>
                          <a:spcPts val="1000"/>
                        </a:spcAft>
                      </a:pPr>
                      <a:r>
                        <a:rPr lang="en-AU" sz="1800" i="1" dirty="0">
                          <a:latin typeface="+mn-lt"/>
                          <a:ea typeface="Times New Roman"/>
                          <a:cs typeface="Times New Roman"/>
                        </a:rPr>
                        <a:t>VIC</a:t>
                      </a:r>
                      <a:endParaRPr lang="en-AU" sz="1600" i="1" dirty="0">
                        <a:latin typeface="+mn-lt"/>
                        <a:ea typeface="Calibri"/>
                        <a:cs typeface="Times New Roman"/>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Pony</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b="1" dirty="0">
                          <a:solidFill>
                            <a:srgbClr val="0070C0"/>
                          </a:solidFill>
                          <a:latin typeface="+mn-lt"/>
                          <a:ea typeface="Times New Roman"/>
                          <a:cs typeface="Calibri" pitchFamily="34" charset="0"/>
                        </a:rPr>
                        <a:t>Small</a:t>
                      </a:r>
                      <a:endParaRPr lang="en-AU" sz="1600" b="1" dirty="0">
                        <a:solidFill>
                          <a:srgbClr val="0070C0"/>
                        </a:solidFill>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Glass</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b="1" dirty="0">
                          <a:solidFill>
                            <a:srgbClr val="C00000"/>
                          </a:solidFill>
                          <a:latin typeface="+mn-lt"/>
                          <a:ea typeface="Times New Roman"/>
                          <a:cs typeface="Calibri" pitchFamily="34" charset="0"/>
                        </a:rPr>
                        <a:t>Pot</a:t>
                      </a:r>
                      <a:endParaRPr lang="en-AU" sz="1600" b="1" dirty="0">
                        <a:solidFill>
                          <a:srgbClr val="C00000"/>
                        </a:solidFill>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Schooner</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t>
                      </a:r>
                      <a:endParaRPr lang="en-AU" sz="1600" dirty="0">
                        <a:latin typeface="+mn-lt"/>
                        <a:ea typeface="Calibri"/>
                        <a:cs typeface="Calibri" pitchFamily="34" charset="0"/>
                      </a:endParaRPr>
                    </a:p>
                  </a:txBody>
                  <a:tcPr marL="9525" marR="9525" marT="9525" marB="9525" anchor="ctr"/>
                </a:tc>
              </a:tr>
              <a:tr h="370840">
                <a:tc>
                  <a:txBody>
                    <a:bodyPr/>
                    <a:lstStyle/>
                    <a:p>
                      <a:pPr algn="ctr">
                        <a:lnSpc>
                          <a:spcPct val="115000"/>
                        </a:lnSpc>
                        <a:spcAft>
                          <a:spcPts val="1000"/>
                        </a:spcAft>
                      </a:pPr>
                      <a:r>
                        <a:rPr lang="en-AU" sz="1800" i="1" dirty="0">
                          <a:latin typeface="+mn-lt"/>
                          <a:ea typeface="Times New Roman"/>
                          <a:cs typeface="Times New Roman"/>
                        </a:rPr>
                        <a:t>WA</a:t>
                      </a:r>
                      <a:endParaRPr lang="en-AU" sz="1600" i="1" dirty="0">
                        <a:latin typeface="+mn-lt"/>
                        <a:ea typeface="Calibri"/>
                        <a:cs typeface="Times New Roman"/>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Shetland Pony</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Pony</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Bobbie</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Glass</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dirty="0">
                          <a:latin typeface="+mn-lt"/>
                          <a:ea typeface="Times New Roman"/>
                          <a:cs typeface="Calibri" pitchFamily="34" charset="0"/>
                        </a:rPr>
                        <a:t>Middy</a:t>
                      </a:r>
                      <a:endParaRPr lang="en-AU" sz="1600" dirty="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a:latin typeface="+mn-lt"/>
                          <a:ea typeface="Times New Roman"/>
                          <a:cs typeface="Calibri" pitchFamily="34" charset="0"/>
                        </a:rPr>
                        <a:t>Schooner</a:t>
                      </a:r>
                      <a:endParaRPr lang="en-AU" sz="1600">
                        <a:latin typeface="+mn-lt"/>
                        <a:ea typeface="Calibri"/>
                        <a:cs typeface="Calibri" pitchFamily="34" charset="0"/>
                      </a:endParaRPr>
                    </a:p>
                  </a:txBody>
                  <a:tcPr marL="9525" marR="9525" marT="9525" marB="9525" anchor="ctr"/>
                </a:tc>
                <a:tc>
                  <a:txBody>
                    <a:bodyPr/>
                    <a:lstStyle/>
                    <a:p>
                      <a:pPr algn="ctr">
                        <a:lnSpc>
                          <a:spcPct val="115000"/>
                        </a:lnSpc>
                        <a:spcAft>
                          <a:spcPts val="1000"/>
                        </a:spcAft>
                      </a:pPr>
                      <a:r>
                        <a:rPr lang="en-AU" sz="1600" b="1" dirty="0">
                          <a:solidFill>
                            <a:srgbClr val="C00000"/>
                          </a:solidFill>
                          <a:latin typeface="+mn-lt"/>
                          <a:ea typeface="Times New Roman"/>
                          <a:cs typeface="Calibri" pitchFamily="34" charset="0"/>
                        </a:rPr>
                        <a:t>Pot</a:t>
                      </a:r>
                      <a:endParaRPr lang="en-AU" sz="1600" b="1" dirty="0">
                        <a:solidFill>
                          <a:srgbClr val="C00000"/>
                        </a:solidFill>
                        <a:latin typeface="+mn-lt"/>
                        <a:ea typeface="Calibri"/>
                        <a:cs typeface="Calibri" pitchFamily="34" charset="0"/>
                      </a:endParaRPr>
                    </a:p>
                  </a:txBody>
                  <a:tcPr marL="9525" marR="9525" marT="9525" marB="9525" anchor="ctr"/>
                </a:tc>
              </a:tr>
            </a:tbl>
          </a:graphicData>
        </a:graphic>
      </p:graphicFrame>
      <p:sp>
        <p:nvSpPr>
          <p:cNvPr id="3" name="Footer Placeholder 2"/>
          <p:cNvSpPr>
            <a:spLocks noGrp="1"/>
          </p:cNvSpPr>
          <p:nvPr>
            <p:ph type="ftr" sz="quarter" idx="11"/>
          </p:nvPr>
        </p:nvSpPr>
        <p:spPr>
          <a:xfrm>
            <a:off x="685800" y="6477000"/>
            <a:ext cx="1676400" cy="201612"/>
          </a:xfrm>
        </p:spPr>
        <p:txBody>
          <a:bodyPr/>
          <a:lstStyle/>
          <a:p>
            <a:pPr>
              <a:defRPr/>
            </a:pPr>
            <a:r>
              <a:rPr lang="en-AU" dirty="0" smtClean="0"/>
              <a:t>Vocabulary services |  Simon Cox |  </a:t>
            </a:r>
            <a:endParaRPr lang="en-US" dirty="0"/>
          </a:p>
        </p:txBody>
      </p:sp>
      <p:sp>
        <p:nvSpPr>
          <p:cNvPr id="7" name="TextBox 6"/>
          <p:cNvSpPr txBox="1"/>
          <p:nvPr/>
        </p:nvSpPr>
        <p:spPr>
          <a:xfrm>
            <a:off x="624114" y="5326743"/>
            <a:ext cx="4424353" cy="307777"/>
          </a:xfrm>
          <a:prstGeom prst="rect">
            <a:avLst/>
          </a:prstGeom>
          <a:noFill/>
        </p:spPr>
        <p:txBody>
          <a:bodyPr wrap="none" rtlCol="0">
            <a:spAutoFit/>
          </a:bodyPr>
          <a:lstStyle/>
          <a:p>
            <a:r>
              <a:rPr lang="en-AU" sz="1400" dirty="0" smtClean="0"/>
              <a:t>Source:  </a:t>
            </a:r>
            <a:r>
              <a:rPr lang="en-AU" sz="1400" i="1" dirty="0" smtClean="0"/>
              <a:t>http://www.liquormerchants.org.au/Q&amp;A.html</a:t>
            </a:r>
          </a:p>
        </p:txBody>
      </p:sp>
      <p:sp>
        <p:nvSpPr>
          <p:cNvPr id="9" name="Slide Number Placeholder 3"/>
          <p:cNvSpPr txBox="1">
            <a:spLocks/>
          </p:cNvSpPr>
          <p:nvPr/>
        </p:nvSpPr>
        <p:spPr>
          <a:xfrm>
            <a:off x="473075" y="6502400"/>
            <a:ext cx="288925" cy="127000"/>
          </a:xfrm>
          <a:prstGeom prst="rect">
            <a:avLst/>
          </a:prstGeom>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3E49096-B2E5-4786-8979-0ED8D80D1DC2}" type="slidenum">
              <a:rPr kumimoji="0" lang="en-AU" altLang="en-US" sz="9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9</a:t>
            </a:fld>
            <a:r>
              <a:rPr kumimoji="0" lang="en-AU" altLang="en-US" sz="900" b="0"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rPr>
              <a:t>  |</a:t>
            </a:r>
            <a:endParaRPr kumimoji="0" lang="en-AU" altLang="en-US" sz="9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210912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CSIRO Theme 1">
  <a:themeElements>
    <a:clrScheme name="CSIRO Midday">
      <a:dk1>
        <a:sysClr val="windowText" lastClr="000000"/>
      </a:dk1>
      <a:lt1>
        <a:srgbClr val="FFFFFF"/>
      </a:lt1>
      <a:dk2>
        <a:srgbClr val="000000"/>
      </a:dk2>
      <a:lt2>
        <a:srgbClr val="FFFFFF"/>
      </a:lt2>
      <a:accent1>
        <a:srgbClr val="00A9CE"/>
      </a:accent1>
      <a:accent2>
        <a:srgbClr val="00313C"/>
      </a:accent2>
      <a:accent3>
        <a:srgbClr val="78BE20"/>
      </a:accent3>
      <a:accent4>
        <a:srgbClr val="4A7729"/>
      </a:accent4>
      <a:accent5>
        <a:srgbClr val="9FAEE5"/>
      </a:accent5>
      <a:accent6>
        <a:srgbClr val="1E22AA"/>
      </a:accent6>
      <a:hlink>
        <a:srgbClr val="41B6E6"/>
      </a:hlink>
      <a:folHlink>
        <a:srgbClr val="004B87"/>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SIRO Theme 2">
  <a:themeElements>
    <a:clrScheme name="CSIRO Theme 2 1">
      <a:dk1>
        <a:srgbClr val="000000"/>
      </a:dk1>
      <a:lt1>
        <a:srgbClr val="FFFFFF"/>
      </a:lt1>
      <a:dk2>
        <a:srgbClr val="000000"/>
      </a:dk2>
      <a:lt2>
        <a:srgbClr val="FFFFFF"/>
      </a:lt2>
      <a:accent1>
        <a:srgbClr val="00A9CE"/>
      </a:accent1>
      <a:accent2>
        <a:srgbClr val="00313C"/>
      </a:accent2>
      <a:accent3>
        <a:srgbClr val="FFFFFF"/>
      </a:accent3>
      <a:accent4>
        <a:srgbClr val="000000"/>
      </a:accent4>
      <a:accent5>
        <a:srgbClr val="AAD1E3"/>
      </a:accent5>
      <a:accent6>
        <a:srgbClr val="002B35"/>
      </a:accent6>
      <a:hlink>
        <a:srgbClr val="41B6E6"/>
      </a:hlink>
      <a:folHlink>
        <a:srgbClr val="004B87"/>
      </a:folHlink>
    </a:clrScheme>
    <a:fontScheme name="CSIRO Theme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SIRO Theme 2 1">
        <a:dk1>
          <a:srgbClr val="000000"/>
        </a:dk1>
        <a:lt1>
          <a:srgbClr val="FFFFFF"/>
        </a:lt1>
        <a:dk2>
          <a:srgbClr val="000000"/>
        </a:dk2>
        <a:lt2>
          <a:srgbClr val="FFFFFF"/>
        </a:lt2>
        <a:accent1>
          <a:srgbClr val="00A9CE"/>
        </a:accent1>
        <a:accent2>
          <a:srgbClr val="00313C"/>
        </a:accent2>
        <a:accent3>
          <a:srgbClr val="FFFFFF"/>
        </a:accent3>
        <a:accent4>
          <a:srgbClr val="000000"/>
        </a:accent4>
        <a:accent5>
          <a:srgbClr val="AAD1E3"/>
        </a:accent5>
        <a:accent6>
          <a:srgbClr val="002B35"/>
        </a:accent6>
        <a:hlink>
          <a:srgbClr val="41B6E6"/>
        </a:hlink>
        <a:folHlink>
          <a:srgbClr val="004B8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SIRO Theme 3">
  <a:themeElements>
    <a:clrScheme name="CSIRO Theme 3 1">
      <a:dk1>
        <a:srgbClr val="000000"/>
      </a:dk1>
      <a:lt1>
        <a:srgbClr val="FFFFFF"/>
      </a:lt1>
      <a:dk2>
        <a:srgbClr val="000000"/>
      </a:dk2>
      <a:lt2>
        <a:srgbClr val="FFFFFF"/>
      </a:lt2>
      <a:accent1>
        <a:srgbClr val="00A9CE"/>
      </a:accent1>
      <a:accent2>
        <a:srgbClr val="00313C"/>
      </a:accent2>
      <a:accent3>
        <a:srgbClr val="FFFFFF"/>
      </a:accent3>
      <a:accent4>
        <a:srgbClr val="000000"/>
      </a:accent4>
      <a:accent5>
        <a:srgbClr val="AAD1E3"/>
      </a:accent5>
      <a:accent6>
        <a:srgbClr val="002B35"/>
      </a:accent6>
      <a:hlink>
        <a:srgbClr val="41B6E6"/>
      </a:hlink>
      <a:folHlink>
        <a:srgbClr val="004B87"/>
      </a:folHlink>
    </a:clrScheme>
    <a:fontScheme name="CSIRO Theme 3">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SIRO Theme 3 1">
        <a:dk1>
          <a:srgbClr val="000000"/>
        </a:dk1>
        <a:lt1>
          <a:srgbClr val="FFFFFF"/>
        </a:lt1>
        <a:dk2>
          <a:srgbClr val="000000"/>
        </a:dk2>
        <a:lt2>
          <a:srgbClr val="FFFFFF"/>
        </a:lt2>
        <a:accent1>
          <a:srgbClr val="00A9CE"/>
        </a:accent1>
        <a:accent2>
          <a:srgbClr val="00313C"/>
        </a:accent2>
        <a:accent3>
          <a:srgbClr val="FFFFFF"/>
        </a:accent3>
        <a:accent4>
          <a:srgbClr val="000000"/>
        </a:accent4>
        <a:accent5>
          <a:srgbClr val="AAD1E3"/>
        </a:accent5>
        <a:accent6>
          <a:srgbClr val="002B35"/>
        </a:accent6>
        <a:hlink>
          <a:srgbClr val="41B6E6"/>
        </a:hlink>
        <a:folHlink>
          <a:srgbClr val="004B8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SIRO Theme 4">
  <a:themeElements>
    <a:clrScheme name="CSIRO Theme 4 1">
      <a:dk1>
        <a:srgbClr val="000000"/>
      </a:dk1>
      <a:lt1>
        <a:srgbClr val="FFFFFF"/>
      </a:lt1>
      <a:dk2>
        <a:srgbClr val="000000"/>
      </a:dk2>
      <a:lt2>
        <a:srgbClr val="FFFFFF"/>
      </a:lt2>
      <a:accent1>
        <a:srgbClr val="00A9CE"/>
      </a:accent1>
      <a:accent2>
        <a:srgbClr val="00313C"/>
      </a:accent2>
      <a:accent3>
        <a:srgbClr val="FFFFFF"/>
      </a:accent3>
      <a:accent4>
        <a:srgbClr val="000000"/>
      </a:accent4>
      <a:accent5>
        <a:srgbClr val="AAD1E3"/>
      </a:accent5>
      <a:accent6>
        <a:srgbClr val="002B35"/>
      </a:accent6>
      <a:hlink>
        <a:srgbClr val="41B6E6"/>
      </a:hlink>
      <a:folHlink>
        <a:srgbClr val="004B87"/>
      </a:folHlink>
    </a:clrScheme>
    <a:fontScheme name="CSIRO Theme 4">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SIRO Theme 4 1">
        <a:dk1>
          <a:srgbClr val="000000"/>
        </a:dk1>
        <a:lt1>
          <a:srgbClr val="FFFFFF"/>
        </a:lt1>
        <a:dk2>
          <a:srgbClr val="000000"/>
        </a:dk2>
        <a:lt2>
          <a:srgbClr val="FFFFFF"/>
        </a:lt2>
        <a:accent1>
          <a:srgbClr val="00A9CE"/>
        </a:accent1>
        <a:accent2>
          <a:srgbClr val="00313C"/>
        </a:accent2>
        <a:accent3>
          <a:srgbClr val="FFFFFF"/>
        </a:accent3>
        <a:accent4>
          <a:srgbClr val="000000"/>
        </a:accent4>
        <a:accent5>
          <a:srgbClr val="AAD1E3"/>
        </a:accent5>
        <a:accent6>
          <a:srgbClr val="002B35"/>
        </a:accent6>
        <a:hlink>
          <a:srgbClr val="41B6E6"/>
        </a:hlink>
        <a:folHlink>
          <a:srgbClr val="004B8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CSIRO_PowerPoint_Midday_120223</Template>
  <TotalTime>1702</TotalTime>
  <Words>1999</Words>
  <Application>Microsoft Office PowerPoint</Application>
  <PresentationFormat>On-screen Show (4:3)</PresentationFormat>
  <Paragraphs>414</Paragraphs>
  <Slides>22</Slides>
  <Notes>15</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22</vt:i4>
      </vt:variant>
    </vt:vector>
  </HeadingPairs>
  <TitlesOfParts>
    <vt:vector size="30" baseType="lpstr">
      <vt:lpstr>ＭＳ Ｐゴシック</vt:lpstr>
      <vt:lpstr>Arial</vt:lpstr>
      <vt:lpstr>Calibri</vt:lpstr>
      <vt:lpstr>Times New Roman</vt:lpstr>
      <vt:lpstr>CSIRO Theme 1</vt:lpstr>
      <vt:lpstr>CSIRO Theme 2</vt:lpstr>
      <vt:lpstr>CSIRO Theme 3</vt:lpstr>
      <vt:lpstr>CSIRO Theme 4</vt:lpstr>
      <vt:lpstr>Summer of Vocabs: Knowledge Organisation</vt:lpstr>
      <vt:lpstr>Contents</vt:lpstr>
      <vt:lpstr>PowerPoint Presentation</vt:lpstr>
      <vt:lpstr>Who am I?  </vt:lpstr>
      <vt:lpstr>Place within CSIRO  </vt:lpstr>
      <vt:lpstr>PowerPoint Presentation</vt:lpstr>
      <vt:lpstr>What is the semantic web?</vt:lpstr>
      <vt:lpstr>Vocabularies</vt:lpstr>
      <vt:lpstr>Is a ‘term’ enough?  - Beer glasses in Australia</vt:lpstr>
      <vt:lpstr>Simplified Knowledge Organization System  SKOS: a W3C Standard</vt:lpstr>
      <vt:lpstr>A ‘concept’ in a vocabulary</vt:lpstr>
      <vt:lpstr>PowerPoint Presentation</vt:lpstr>
      <vt:lpstr>Formalization Process</vt:lpstr>
      <vt:lpstr>Formalization Process</vt:lpstr>
      <vt:lpstr>Formalization Process</vt:lpstr>
      <vt:lpstr>PowerPoint Presentation</vt:lpstr>
      <vt:lpstr>Publishing Vocabularies</vt:lpstr>
      <vt:lpstr>Applications: Bioregional Assessments</vt:lpstr>
      <vt:lpstr>Applications: AGIFT</vt:lpstr>
      <vt:lpstr>PowerPoint Presentation</vt:lpstr>
      <vt:lpstr>Reflections</vt:lpstr>
      <vt:lpstr>PowerPoint Presentation</vt:lpstr>
    </vt:vector>
  </TitlesOfParts>
  <Company>CSIRO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of Vocabs: Knowledge Organisation</dc:title>
  <dc:creator>Williams, Megan (L&amp;W, Highett)</dc:creator>
  <cp:lastModifiedBy>Butcher, Xavier (L&amp;W, Clayton)</cp:lastModifiedBy>
  <cp:revision>33</cp:revision>
  <dcterms:created xsi:type="dcterms:W3CDTF">2015-01-29T22:22:50Z</dcterms:created>
  <dcterms:modified xsi:type="dcterms:W3CDTF">2015-11-17T02:50:55Z</dcterms:modified>
</cp:coreProperties>
</file>