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handoutMasterIdLst>
    <p:handoutMasterId r:id="rId15"/>
  </p:handoutMasterIdLst>
  <p:sldIdLst>
    <p:sldId id="261" r:id="rId2"/>
    <p:sldId id="287" r:id="rId3"/>
    <p:sldId id="288" r:id="rId4"/>
    <p:sldId id="289" r:id="rId5"/>
    <p:sldId id="290" r:id="rId6"/>
    <p:sldId id="291" r:id="rId7"/>
    <p:sldId id="292" r:id="rId8"/>
    <p:sldId id="293" r:id="rId9"/>
    <p:sldId id="294" r:id="rId10"/>
    <p:sldId id="295" r:id="rId11"/>
    <p:sldId id="296" r:id="rId12"/>
    <p:sldId id="272" r:id="rId1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orient="horz" pos="799">
          <p15:clr>
            <a:srgbClr val="A4A3A4"/>
          </p15:clr>
        </p15:guide>
        <p15:guide id="3" pos="2880">
          <p15:clr>
            <a:srgbClr val="A4A3A4"/>
          </p15:clr>
        </p15:guide>
        <p15:guide id="4" pos="5556">
          <p15:clr>
            <a:srgbClr val="A4A3A4"/>
          </p15:clr>
        </p15:guide>
        <p15:guide id="5" pos="22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3" autoAdjust="0"/>
    <p:restoredTop sz="80991" autoAdjust="0"/>
  </p:normalViewPr>
  <p:slideViewPr>
    <p:cSldViewPr showGuides="1">
      <p:cViewPr varScale="1">
        <p:scale>
          <a:sx n="104" d="100"/>
          <a:sy n="104" d="100"/>
        </p:scale>
        <p:origin x="726" y="90"/>
      </p:cViewPr>
      <p:guideLst>
        <p:guide orient="horz" pos="2160"/>
        <p:guide orient="horz" pos="799"/>
        <p:guide pos="2880"/>
        <p:guide pos="5556"/>
        <p:guide pos="226"/>
      </p:guideLst>
    </p:cSldViewPr>
  </p:slideViewPr>
  <p:outlineViewPr>
    <p:cViewPr>
      <p:scale>
        <a:sx n="33" d="100"/>
        <a:sy n="33" d="100"/>
      </p:scale>
      <p:origin x="0" y="5814"/>
    </p:cViewPr>
  </p:outlineViewPr>
  <p:notesTextViewPr>
    <p:cViewPr>
      <p:scale>
        <a:sx n="1" d="1"/>
        <a:sy n="1" d="1"/>
      </p:scale>
      <p:origin x="0" y="0"/>
    </p:cViewPr>
  </p:notesTextViewPr>
  <p:sorterViewPr>
    <p:cViewPr>
      <p:scale>
        <a:sx n="100" d="100"/>
        <a:sy n="100" d="100"/>
      </p:scale>
      <p:origin x="0" y="78"/>
    </p:cViewPr>
  </p:sorterViewPr>
  <p:notesViewPr>
    <p:cSldViewPr showGuides="1">
      <p:cViewPr varScale="1">
        <p:scale>
          <a:sx n="54" d="100"/>
          <a:sy n="54" d="100"/>
        </p:scale>
        <p:origin x="-2844"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BBFA697C-5849-4DDF-A6C8-08E6893940F4}" type="datetimeFigureOut">
              <a:rPr lang="en-AU" smtClean="0"/>
              <a:pPr/>
              <a:t>6/01/2016</a:t>
            </a:fld>
            <a:endParaRPr lang="en-AU"/>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BFD014AF-979A-46D9-9B43-4C67319580DA}" type="slidenum">
              <a:rPr lang="en-AU" smtClean="0"/>
              <a:pPr/>
              <a:t>‹#›</a:t>
            </a:fld>
            <a:endParaRPr lang="en-AU"/>
          </a:p>
        </p:txBody>
      </p:sp>
    </p:spTree>
    <p:extLst>
      <p:ext uri="{BB962C8B-B14F-4D97-AF65-F5344CB8AC3E}">
        <p14:creationId xmlns:p14="http://schemas.microsoft.com/office/powerpoint/2010/main" val="25144417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0992BC2-9435-4D31-AEB3-5D5877AD6447}" type="datetimeFigureOut">
              <a:rPr lang="en-AU" smtClean="0"/>
              <a:pPr/>
              <a:t>6/01/2016</a:t>
            </a:fld>
            <a:endParaRPr lang="en-AU"/>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A496215-5E4C-414D-A8DB-C38AA7CF7C2A}" type="slidenum">
              <a:rPr lang="en-AU" smtClean="0"/>
              <a:pPr/>
              <a:t>‹#›</a:t>
            </a:fld>
            <a:endParaRPr lang="en-AU"/>
          </a:p>
        </p:txBody>
      </p:sp>
    </p:spTree>
    <p:extLst>
      <p:ext uri="{BB962C8B-B14F-4D97-AF65-F5344CB8AC3E}">
        <p14:creationId xmlns:p14="http://schemas.microsoft.com/office/powerpoint/2010/main" val="42031835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About</a:t>
            </a:r>
            <a:r>
              <a:rPr lang="en-AU" b="1" baseline="0" dirty="0" smtClean="0"/>
              <a:t> Me: </a:t>
            </a:r>
          </a:p>
          <a:p>
            <a:r>
              <a:rPr lang="en-AU" b="0" dirty="0" smtClean="0"/>
              <a:t>Xavier </a:t>
            </a:r>
            <a:r>
              <a:rPr lang="en-AU" dirty="0" smtClean="0"/>
              <a:t>Butcher</a:t>
            </a:r>
          </a:p>
          <a:p>
            <a:r>
              <a:rPr lang="en-AU" dirty="0" smtClean="0"/>
              <a:t>21 years old</a:t>
            </a:r>
          </a:p>
          <a:p>
            <a:r>
              <a:rPr lang="en-AU" dirty="0" smtClean="0"/>
              <a:t>Going into 4</a:t>
            </a:r>
            <a:r>
              <a:rPr lang="en-AU" baseline="30000" dirty="0" smtClean="0"/>
              <a:t>th</a:t>
            </a:r>
            <a:r>
              <a:rPr lang="en-AU" dirty="0" smtClean="0"/>
              <a:t> year</a:t>
            </a:r>
            <a:r>
              <a:rPr lang="en-AU" baseline="0" dirty="0" smtClean="0"/>
              <a:t> this year</a:t>
            </a:r>
            <a:endParaRPr lang="en-AU" dirty="0" smtClean="0"/>
          </a:p>
          <a:p>
            <a:r>
              <a:rPr lang="en-AU" dirty="0" smtClean="0"/>
              <a:t>Bachelor of Applied Science (Surveying) (Honours) at RMIT</a:t>
            </a:r>
          </a:p>
          <a:p>
            <a:r>
              <a:rPr lang="en-AU" b="1" dirty="0" smtClean="0"/>
              <a:t>Why I wanted to spend my summer here at CSIRO:</a:t>
            </a:r>
          </a:p>
          <a:p>
            <a:r>
              <a:rPr lang="en-AU" dirty="0" smtClean="0"/>
              <a:t>Gain experience in a renowned scientific research organisation</a:t>
            </a:r>
          </a:p>
          <a:p>
            <a:r>
              <a:rPr lang="en-AU" dirty="0" smtClean="0"/>
              <a:t>Previous work experience include BOM and GA</a:t>
            </a:r>
          </a:p>
          <a:p>
            <a:r>
              <a:rPr lang="en-AU" dirty="0" smtClean="0"/>
              <a:t>Broaden my horizons into different areas of study</a:t>
            </a:r>
          </a:p>
          <a:p>
            <a:r>
              <a:rPr lang="en-AU" dirty="0" smtClean="0"/>
              <a:t>Mandatory 3 month work experience quota</a:t>
            </a:r>
          </a:p>
          <a:p>
            <a:r>
              <a:rPr lang="en-AU" dirty="0" smtClean="0"/>
              <a:t>Full time pay is nice</a:t>
            </a:r>
          </a:p>
          <a:p>
            <a:endParaRPr lang="en-AU" b="1" dirty="0" smtClean="0"/>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3</a:t>
            </a:fld>
            <a:endParaRPr lang="en-AU"/>
          </a:p>
        </p:txBody>
      </p:sp>
    </p:spTree>
    <p:extLst>
      <p:ext uri="{BB962C8B-B14F-4D97-AF65-F5344CB8AC3E}">
        <p14:creationId xmlns:p14="http://schemas.microsoft.com/office/powerpoint/2010/main" val="1057528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b="1" dirty="0" smtClean="0"/>
              <a:t>Aim &amp; Tasks</a:t>
            </a:r>
          </a:p>
          <a:p>
            <a:r>
              <a:rPr lang="en-AU" sz="1200" kern="1200" dirty="0" smtClean="0">
                <a:solidFill>
                  <a:schemeClr val="tx1"/>
                </a:solidFill>
                <a:effectLst/>
                <a:latin typeface="+mn-lt"/>
                <a:ea typeface="+mn-ea"/>
                <a:cs typeface="+mn-cs"/>
              </a:rPr>
              <a:t>The aim for this project was to create and collate a number of online vocabularies into a standard format and location</a:t>
            </a:r>
          </a:p>
          <a:p>
            <a:r>
              <a:rPr lang="en-AU" sz="1200" kern="1200" dirty="0" smtClean="0">
                <a:solidFill>
                  <a:schemeClr val="tx1"/>
                </a:solidFill>
                <a:effectLst/>
                <a:latin typeface="+mn-lt"/>
                <a:ea typeface="+mn-ea"/>
                <a:cs typeface="+mn-cs"/>
              </a:rPr>
              <a:t>There were 4 main tasks relating to this project, which were completed successfully:</a:t>
            </a:r>
          </a:p>
          <a:p>
            <a:r>
              <a:rPr lang="en-AU" sz="1200" kern="1200" dirty="0" smtClean="0">
                <a:solidFill>
                  <a:schemeClr val="tx1"/>
                </a:solidFill>
                <a:effectLst/>
                <a:latin typeface="+mn-lt"/>
                <a:ea typeface="+mn-ea"/>
                <a:cs typeface="+mn-cs"/>
              </a:rPr>
              <a:t>Source relevant existing vocabularies </a:t>
            </a:r>
          </a:p>
          <a:p>
            <a:r>
              <a:rPr lang="en-AU" sz="1200" kern="1200" dirty="0" smtClean="0">
                <a:solidFill>
                  <a:schemeClr val="tx1"/>
                </a:solidFill>
                <a:effectLst/>
                <a:latin typeface="+mn-lt"/>
                <a:ea typeface="+mn-ea"/>
                <a:cs typeface="+mn-cs"/>
              </a:rPr>
              <a:t>Convert the vocabulary content using semantic web technologies (RDF/SKOS)</a:t>
            </a:r>
          </a:p>
          <a:p>
            <a:r>
              <a:rPr lang="en-AU" sz="1200" kern="1200" dirty="0" smtClean="0">
                <a:solidFill>
                  <a:schemeClr val="tx1"/>
                </a:solidFill>
                <a:effectLst/>
                <a:latin typeface="+mn-lt"/>
                <a:ea typeface="+mn-ea"/>
                <a:cs typeface="+mn-cs"/>
              </a:rPr>
              <a:t>Harmonising vocabulary content with existing vocabularies where applicable</a:t>
            </a:r>
          </a:p>
          <a:p>
            <a:r>
              <a:rPr lang="en-AU" sz="1200" kern="1200" dirty="0" smtClean="0">
                <a:solidFill>
                  <a:schemeClr val="tx1"/>
                </a:solidFill>
                <a:effectLst/>
                <a:latin typeface="+mn-lt"/>
                <a:ea typeface="+mn-ea"/>
                <a:cs typeface="+mn-cs"/>
              </a:rPr>
              <a:t>Publish vocabularies to SPARQL triple stores where applicable</a:t>
            </a:r>
          </a:p>
          <a:p>
            <a:r>
              <a:rPr lang="en-AU" b="1" dirty="0" smtClean="0"/>
              <a:t>What</a:t>
            </a:r>
            <a:r>
              <a:rPr lang="en-AU" b="1" baseline="0" dirty="0" smtClean="0"/>
              <a:t> &amp; Why</a:t>
            </a:r>
          </a:p>
          <a:p>
            <a:r>
              <a:rPr lang="en-AU" sz="1200" kern="1200" dirty="0" smtClean="0">
                <a:solidFill>
                  <a:schemeClr val="tx1"/>
                </a:solidFill>
                <a:effectLst/>
                <a:latin typeface="+mn-lt"/>
                <a:ea typeface="+mn-ea"/>
                <a:cs typeface="+mn-cs"/>
              </a:rPr>
              <a:t>Vocabularies are often hosted online, and are used to support environmental applications. They contain labels, definitions and other related information for a particular concept or registry. This project mostly focussed on land and soil operations. Currently, a number of vocabularies are unique to their individual application, and are often in different formats (text, csv, pdf, or lists). Having a definitive vocabulary on a subject is critical, as the same term could have different definitions or meanings in different vocabularies.</a:t>
            </a:r>
          </a:p>
          <a:p>
            <a:r>
              <a:rPr lang="en-AU" sz="1200" b="1" kern="1200" dirty="0" smtClean="0">
                <a:solidFill>
                  <a:schemeClr val="tx1"/>
                </a:solidFill>
                <a:effectLst/>
                <a:latin typeface="+mn-lt"/>
                <a:ea typeface="+mn-ea"/>
                <a:cs typeface="+mn-cs"/>
              </a:rPr>
              <a:t>Technical</a:t>
            </a:r>
            <a:r>
              <a:rPr lang="en-AU" sz="1200" b="1" kern="1200" baseline="0" dirty="0" smtClean="0">
                <a:solidFill>
                  <a:schemeClr val="tx1"/>
                </a:solidFill>
                <a:effectLst/>
                <a:latin typeface="+mn-lt"/>
                <a:ea typeface="+mn-ea"/>
                <a:cs typeface="+mn-cs"/>
              </a:rPr>
              <a:t> Stuff</a:t>
            </a:r>
          </a:p>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These vocabularies follow the guidelines of SKOS, the Simple Knowledge Organization System, which is an industry standard of rules and guidelines across online vocabularies which aims to make publication and use of vocabularies an easy and standard process. </a:t>
            </a:r>
          </a:p>
          <a:p>
            <a:r>
              <a:rPr lang="en-AU" sz="1200" kern="1200" dirty="0" smtClean="0">
                <a:solidFill>
                  <a:schemeClr val="tx1"/>
                </a:solidFill>
                <a:effectLst/>
                <a:latin typeface="+mn-lt"/>
                <a:ea typeface="+mn-ea"/>
                <a:cs typeface="+mn-cs"/>
              </a:rPr>
              <a:t>It is also necessary to introduce semantic relationships, which essentially add another layer of detail to vocabulary. This means different terms can be placed in a hierarchical order (broader and narrower), as well as relating similar terms. </a:t>
            </a:r>
          </a:p>
          <a:p>
            <a:r>
              <a:rPr lang="en-AU" sz="1200" kern="1200" dirty="0" smtClean="0">
                <a:solidFill>
                  <a:schemeClr val="tx1"/>
                </a:solidFill>
                <a:effectLst/>
                <a:latin typeface="+mn-lt"/>
                <a:ea typeface="+mn-ea"/>
                <a:cs typeface="+mn-cs"/>
              </a:rPr>
              <a:t>RDF is the Resource</a:t>
            </a:r>
            <a:r>
              <a:rPr lang="en-AU" sz="1200" kern="1200" baseline="0" dirty="0" smtClean="0">
                <a:solidFill>
                  <a:schemeClr val="tx1"/>
                </a:solidFill>
                <a:effectLst/>
                <a:latin typeface="+mn-lt"/>
                <a:ea typeface="+mn-ea"/>
                <a:cs typeface="+mn-cs"/>
              </a:rPr>
              <a:t> Description Framework. This is the data model that these vocabularies use. It relies on statements that have a subject-predicate-object (</a:t>
            </a:r>
            <a:r>
              <a:rPr lang="en-AU" sz="1200" kern="1200" baseline="0" dirty="0" err="1" smtClean="0">
                <a:solidFill>
                  <a:schemeClr val="tx1"/>
                </a:solidFill>
                <a:effectLst/>
                <a:latin typeface="+mn-lt"/>
                <a:ea typeface="+mn-ea"/>
                <a:cs typeface="+mn-cs"/>
              </a:rPr>
              <a:t>eg</a:t>
            </a:r>
            <a:r>
              <a:rPr lang="en-AU" sz="1200" kern="1200" baseline="0" dirty="0" smtClean="0">
                <a:solidFill>
                  <a:schemeClr val="tx1"/>
                </a:solidFill>
                <a:effectLst/>
                <a:latin typeface="+mn-lt"/>
                <a:ea typeface="+mn-ea"/>
                <a:cs typeface="+mn-cs"/>
              </a:rPr>
              <a:t> “The Sky” “has” “the colour blue”).</a:t>
            </a:r>
            <a:endParaRPr lang="en-AU" sz="1200" kern="1200" dirty="0" smtClean="0">
              <a:solidFill>
                <a:schemeClr val="tx1"/>
              </a:solidFill>
              <a:effectLst/>
              <a:latin typeface="+mn-lt"/>
              <a:ea typeface="+mn-ea"/>
              <a:cs typeface="+mn-cs"/>
            </a:endParaRPr>
          </a:p>
          <a:p>
            <a:r>
              <a:rPr lang="en-AU" sz="1200" kern="1200" dirty="0" smtClean="0">
                <a:solidFill>
                  <a:schemeClr val="tx1"/>
                </a:solidFill>
                <a:effectLst/>
                <a:latin typeface="+mn-lt"/>
                <a:ea typeface="+mn-ea"/>
                <a:cs typeface="+mn-cs"/>
              </a:rPr>
              <a:t>SPARQL the SPARQL Protocol and RDF Query Language is, as the acronym suggests, an RDF query language. It is tending to be the industry standard query language. SPARQL allows the user to query semantic data in databases, and retrieve and manipulate RDF data.</a:t>
            </a:r>
          </a:p>
          <a:p>
            <a:endParaRPr lang="en-AU" b="1"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4</a:t>
            </a:fld>
            <a:endParaRPr lang="en-AU"/>
          </a:p>
        </p:txBody>
      </p:sp>
    </p:spTree>
    <p:extLst>
      <p:ext uri="{BB962C8B-B14F-4D97-AF65-F5344CB8AC3E}">
        <p14:creationId xmlns:p14="http://schemas.microsoft.com/office/powerpoint/2010/main" val="5330328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AU" sz="1200" kern="1200" dirty="0" smtClean="0">
                <a:solidFill>
                  <a:schemeClr val="tx1"/>
                </a:solidFill>
                <a:effectLst/>
                <a:latin typeface="+mn-lt"/>
                <a:ea typeface="+mn-ea"/>
                <a:cs typeface="+mn-cs"/>
              </a:rPr>
              <a:t>This example will centre on the ‘Concept’ of a “Margherita Pizza”. As a bare minimum, a Concept must have a Label (Margherita Pizza), a URI (Unique Resource Identifier – a unique web address where the concept can be located) and a Definition (Margherita Pizza is a flatbread generally topped with tomato sauce and cheese and baked in an oven). A Concept may also be part of a hierarchy of other Concepts. In this case, “Margherita Pizza” is a Narrower Concept of “Pizza”, which itself is a Narrower Concept of “Food”. A Concept can also be related to other concepts regardless of hierarchy, for instance “Margherita Pizza” is related to “Mushroom Pizza” in the sense that they are both pizzas</a:t>
            </a:r>
            <a:r>
              <a:rPr lang="en-AU" sz="1200" kern="1200" baseline="0" dirty="0" smtClean="0">
                <a:solidFill>
                  <a:schemeClr val="tx1"/>
                </a:solidFill>
                <a:effectLst/>
                <a:latin typeface="+mn-lt"/>
                <a:ea typeface="+mn-ea"/>
                <a:cs typeface="+mn-cs"/>
              </a:rPr>
              <a:t> that have cheese and sauce</a:t>
            </a:r>
            <a:r>
              <a:rPr lang="en-AU" sz="1200" kern="1200" dirty="0" smtClean="0">
                <a:solidFill>
                  <a:schemeClr val="tx1"/>
                </a:solidFill>
                <a:effectLst/>
                <a:latin typeface="+mn-lt"/>
                <a:ea typeface="+mn-ea"/>
                <a:cs typeface="+mn-cs"/>
              </a:rPr>
              <a:t>. A Concept can also be part of a collection. For example “Margherita Pizza” can belong to the “Vegetarian Pizza” collection. </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5</a:t>
            </a:fld>
            <a:endParaRPr lang="en-AU"/>
          </a:p>
        </p:txBody>
      </p:sp>
    </p:spTree>
    <p:extLst>
      <p:ext uri="{BB962C8B-B14F-4D97-AF65-F5344CB8AC3E}">
        <p14:creationId xmlns:p14="http://schemas.microsoft.com/office/powerpoint/2010/main" val="35195716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Refer to my report for full references.</a:t>
            </a:r>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6</a:t>
            </a:fld>
            <a:endParaRPr lang="en-AU"/>
          </a:p>
        </p:txBody>
      </p:sp>
    </p:spTree>
    <p:extLst>
      <p:ext uri="{BB962C8B-B14F-4D97-AF65-F5344CB8AC3E}">
        <p14:creationId xmlns:p14="http://schemas.microsoft.com/office/powerpoint/2010/main" val="30362357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9A496215-5E4C-414D-A8DB-C38AA7CF7C2A}" type="slidenum">
              <a:rPr lang="en-AU" smtClean="0"/>
              <a:pPr/>
              <a:t>7</a:t>
            </a:fld>
            <a:endParaRPr lang="en-AU"/>
          </a:p>
        </p:txBody>
      </p:sp>
    </p:spTree>
    <p:extLst>
      <p:ext uri="{BB962C8B-B14F-4D97-AF65-F5344CB8AC3E}">
        <p14:creationId xmlns:p14="http://schemas.microsoft.com/office/powerpoint/2010/main" val="12927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smtClean="0"/>
              <a:t>All up I have published 26 soil related vocabularies and counting. </a:t>
            </a:r>
          </a:p>
          <a:p>
            <a:r>
              <a:rPr lang="en-AU" dirty="0" smtClean="0"/>
              <a:t>The top image shows a few of them.</a:t>
            </a:r>
            <a:r>
              <a:rPr lang="en-AU" baseline="0" dirty="0" smtClean="0"/>
              <a:t> They are stored as registers or containers. Each one of those registers contains a set of concepts, which can be seen in the bottom image. </a:t>
            </a:r>
          </a:p>
          <a:p>
            <a:r>
              <a:rPr lang="en-AU" baseline="0" dirty="0" smtClean="0"/>
              <a:t>These vocabularies are up on the CSIRO registry and can be accessed by anyone. So if you ever need to look up the confidence levels of the Australian Soil Classification, you’ll know where to find it!</a:t>
            </a:r>
          </a:p>
          <a:p>
            <a:endParaRPr lang="en-AU" dirty="0"/>
          </a:p>
        </p:txBody>
      </p:sp>
      <p:sp>
        <p:nvSpPr>
          <p:cNvPr id="4" name="Slide Number Placeholder 3"/>
          <p:cNvSpPr>
            <a:spLocks noGrp="1"/>
          </p:cNvSpPr>
          <p:nvPr>
            <p:ph type="sldNum" sz="quarter" idx="10"/>
          </p:nvPr>
        </p:nvSpPr>
        <p:spPr/>
        <p:txBody>
          <a:bodyPr/>
          <a:lstStyle/>
          <a:p>
            <a:fld id="{9A496215-5E4C-414D-A8DB-C38AA7CF7C2A}" type="slidenum">
              <a:rPr lang="en-AU" smtClean="0"/>
              <a:pPr/>
              <a:t>9</a:t>
            </a:fld>
            <a:endParaRPr lang="en-AU"/>
          </a:p>
        </p:txBody>
      </p:sp>
    </p:spTree>
    <p:extLst>
      <p:ext uri="{BB962C8B-B14F-4D97-AF65-F5344CB8AC3E}">
        <p14:creationId xmlns:p14="http://schemas.microsoft.com/office/powerpoint/2010/main" val="147983575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Collaborator logos">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grpSp>
        <p:nvGrpSpPr>
          <p:cNvPr id="7" name="Group 6"/>
          <p:cNvGrpSpPr/>
          <p:nvPr userDrawn="1"/>
        </p:nvGrpSpPr>
        <p:grpSpPr>
          <a:xfrm>
            <a:off x="1497" y="5500319"/>
            <a:ext cx="9170984" cy="1357681"/>
            <a:chOff x="1497" y="5500319"/>
            <a:chExt cx="9170984" cy="1357681"/>
          </a:xfrm>
        </p:grpSpPr>
        <p:sp>
          <p:nvSpPr>
            <p:cNvPr id="8" name="Rectangle 7"/>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sp>
          <p:nvSpPr>
            <p:cNvPr id="9"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0"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1"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12"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pic>
          <p:nvPicPr>
            <p:cNvPr id="1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14" name="Group 19"/>
            <p:cNvGrpSpPr/>
            <p:nvPr userDrawn="1"/>
          </p:nvGrpSpPr>
          <p:grpSpPr>
            <a:xfrm>
              <a:off x="360000" y="5807505"/>
              <a:ext cx="814388" cy="95250"/>
              <a:chOff x="3495675" y="5969000"/>
              <a:chExt cx="814388" cy="95250"/>
            </a:xfrm>
            <a:solidFill>
              <a:schemeClr val="accent1"/>
            </a:solidFill>
          </p:grpSpPr>
          <p:sp>
            <p:nvSpPr>
              <p:cNvPr id="1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1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1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2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2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2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2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2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2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2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520713351"/>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p:txBody>
          <a:bodyPr/>
          <a:lstStyle/>
          <a:p>
            <a:r>
              <a:rPr lang="en-AU" smtClean="0"/>
              <a:t>Presentation title  |  Presenter name</a:t>
            </a:r>
            <a:endParaRPr lang="en-AU"/>
          </a:p>
        </p:txBody>
      </p:sp>
      <p:sp>
        <p:nvSpPr>
          <p:cNvPr id="5"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63885061"/>
      </p:ext>
    </p:extLst>
  </p:cSld>
  <p:clrMapOvr>
    <a:masterClrMapping/>
  </p:clrMapOvr>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tatement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5" name="Content Placeholder 2"/>
          <p:cNvSpPr>
            <a:spLocks noGrp="1"/>
          </p:cNvSpPr>
          <p:nvPr>
            <p:ph idx="1"/>
          </p:nvPr>
        </p:nvSpPr>
        <p:spPr>
          <a:xfrm>
            <a:off x="360000" y="1276350"/>
            <a:ext cx="8460000" cy="4559300"/>
          </a:xfrm>
        </p:spPr>
        <p:txBody>
          <a:bodyPr/>
          <a:lstStyle>
            <a:lvl1pPr>
              <a:lnSpc>
                <a:spcPct val="85000"/>
              </a:lnSpc>
              <a:spcAft>
                <a:spcPts val="0"/>
              </a:spcAft>
              <a:buFontTx/>
              <a:buNone/>
              <a:defRPr sz="4000" b="1">
                <a:solidFill>
                  <a:schemeClr val="accent1">
                    <a:lumMod val="75000"/>
                  </a:schemeClr>
                </a:solidFill>
              </a:defRPr>
            </a:lvl1pPr>
            <a:lvl2pPr marL="0" indent="0">
              <a:lnSpc>
                <a:spcPct val="85000"/>
              </a:lnSpc>
              <a:spcAft>
                <a:spcPts val="0"/>
              </a:spcAft>
              <a:buNone/>
              <a:defRPr sz="4000" b="1">
                <a:solidFill>
                  <a:schemeClr val="accent2"/>
                </a:solidFill>
              </a:defRPr>
            </a:lvl2pPr>
            <a:lvl3pPr marL="0" indent="0">
              <a:spcBef>
                <a:spcPts val="2200"/>
              </a:spcBef>
              <a:buNone/>
              <a:defRPr b="1">
                <a:solidFill>
                  <a:srgbClr val="00313C"/>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693824680"/>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Section Header">
    <p:bg>
      <p:bgPr>
        <a:solidFill>
          <a:schemeClr val="accent2"/>
        </a:solidFill>
        <a:effectLst/>
      </p:bgPr>
    </p:bg>
    <p:spTree>
      <p:nvGrpSpPr>
        <p:cNvPr id="1" name=""/>
        <p:cNvGrpSpPr/>
        <p:nvPr/>
      </p:nvGrpSpPr>
      <p:grpSpPr>
        <a:xfrm>
          <a:off x="0" y="0"/>
          <a:ext cx="0" cy="0"/>
          <a:chOff x="0" y="0"/>
          <a:chExt cx="0" cy="0"/>
        </a:xfrm>
      </p:grpSpPr>
      <p:grpSp>
        <p:nvGrpSpPr>
          <p:cNvPr id="31" name="Group 30"/>
          <p:cNvGrpSpPr/>
          <p:nvPr userDrawn="1"/>
        </p:nvGrpSpPr>
        <p:grpSpPr>
          <a:xfrm>
            <a:off x="-7938" y="6056313"/>
            <a:ext cx="9161463" cy="801687"/>
            <a:chOff x="-7938" y="6056313"/>
            <a:chExt cx="9161463" cy="801687"/>
          </a:xfrm>
        </p:grpSpPr>
        <p:sp>
          <p:nvSpPr>
            <p:cNvPr id="32"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grpSp>
          <p:nvGrpSpPr>
            <p:cNvPr id="33" name="Group 1"/>
            <p:cNvGrpSpPr>
              <a:grpSpLocks/>
            </p:cNvGrpSpPr>
            <p:nvPr userDrawn="1"/>
          </p:nvGrpSpPr>
          <p:grpSpPr bwMode="auto">
            <a:xfrm>
              <a:off x="1588" y="6065838"/>
              <a:ext cx="9142412" cy="690562"/>
              <a:chOff x="1495" y="6065893"/>
              <a:chExt cx="9143026" cy="690563"/>
            </a:xfrm>
          </p:grpSpPr>
          <p:sp>
            <p:nvSpPr>
              <p:cNvPr id="35" name="Freeform 8"/>
              <p:cNvSpPr>
                <a:spLocks noEditPoints="1"/>
              </p:cNvSpPr>
              <p:nvPr userDrawn="1"/>
            </p:nvSpPr>
            <p:spPr bwMode="auto">
              <a:xfrm>
                <a:off x="1495" y="6065893"/>
                <a:ext cx="9143026" cy="690563"/>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chemeClr val="accent2">
                  <a:lumMod val="75000"/>
                </a:schemeClr>
              </a:solidFill>
              <a:ln>
                <a:noFill/>
              </a:ln>
            </p:spPr>
            <p:txBody>
              <a:bodyPr/>
              <a:lstStyle/>
              <a:p>
                <a:pPr>
                  <a:defRPr/>
                </a:pPr>
                <a:endParaRPr lang="en-AU"/>
              </a:p>
            </p:txBody>
          </p:sp>
          <p:sp>
            <p:nvSpPr>
              <p:cNvPr id="36" name="Freeform 9"/>
              <p:cNvSpPr>
                <a:spLocks noEditPoints="1"/>
              </p:cNvSpPr>
              <p:nvPr userDrawn="1"/>
            </p:nvSpPr>
            <p:spPr bwMode="auto">
              <a:xfrm>
                <a:off x="1495" y="6367518"/>
                <a:ext cx="9143026" cy="388938"/>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37" name="Freeform 10"/>
              <p:cNvSpPr>
                <a:spLocks/>
              </p:cNvSpPr>
              <p:nvPr userDrawn="1"/>
            </p:nvSpPr>
            <p:spPr bwMode="auto">
              <a:xfrm>
                <a:off x="1495" y="6110343"/>
                <a:ext cx="789199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38" name="Freeform 11"/>
              <p:cNvSpPr>
                <a:spLocks/>
              </p:cNvSpPr>
              <p:nvPr userDrawn="1"/>
            </p:nvSpPr>
            <p:spPr bwMode="auto">
              <a:xfrm>
                <a:off x="7893487" y="6110343"/>
                <a:ext cx="1251034" cy="601663"/>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chemeClr val="bg1"/>
              </a:solidFill>
              <a:ln>
                <a:noFill/>
              </a:ln>
              <a:extLst/>
            </p:spPr>
            <p:txBody>
              <a:bodyPr/>
              <a:lstStyle/>
              <a:p>
                <a:pPr>
                  <a:defRPr/>
                </a:pPr>
                <a:endParaRPr lang="en-AU"/>
              </a:p>
            </p:txBody>
          </p:sp>
        </p:grpSp>
        <p:pic>
          <p:nvPicPr>
            <p:cNvPr id="34" name="Picture 78"/>
            <p:cNvPicPr>
              <a:picLocks noChangeAspect="1" noChangeArrowheads="1"/>
            </p:cNvPicPr>
            <p:nvPr userDrawn="1"/>
          </p:nvPicPr>
          <p:blipFill>
            <a:blip r:embed="rId2" cstate="print"/>
            <a:srcRect/>
            <a:stretch>
              <a:fillRect/>
            </a:stretch>
          </p:blipFill>
          <p:spPr bwMode="auto">
            <a:xfrm>
              <a:off x="8459788" y="6191250"/>
              <a:ext cx="454025" cy="454025"/>
            </a:xfrm>
            <a:prstGeom prst="rect">
              <a:avLst/>
            </a:prstGeom>
            <a:noFill/>
            <a:ln w="9525">
              <a:noFill/>
              <a:miter lim="800000"/>
              <a:headEnd/>
              <a:tailEnd/>
            </a:ln>
          </p:spPr>
        </p:pic>
      </p:grpSp>
      <p:sp>
        <p:nvSpPr>
          <p:cNvPr id="39" name="Text Placeholder 8"/>
          <p:cNvSpPr>
            <a:spLocks noGrp="1"/>
          </p:cNvSpPr>
          <p:nvPr>
            <p:ph type="body" sz="quarter" idx="10"/>
          </p:nvPr>
        </p:nvSpPr>
        <p:spPr>
          <a:xfrm>
            <a:off x="360000" y="1276350"/>
            <a:ext cx="7477125" cy="4559301"/>
          </a:xfrm>
        </p:spPr>
        <p:txBody>
          <a:bodyPr/>
          <a:lstStyle>
            <a:lvl1pPr>
              <a:spcAft>
                <a:spcPts val="0"/>
              </a:spcAft>
              <a:buFontTx/>
              <a:buNone/>
              <a:defRPr sz="4400" b="1">
                <a:solidFill>
                  <a:schemeClr val="accent1"/>
                </a:solidFill>
              </a:defRPr>
            </a:lvl1pPr>
            <a:lvl2pPr marL="0" indent="0">
              <a:lnSpc>
                <a:spcPct val="75000"/>
              </a:lnSpc>
              <a:spcAft>
                <a:spcPts val="850"/>
              </a:spcAft>
              <a:buNone/>
              <a:defRPr sz="4400" b="1">
                <a:solidFill>
                  <a:schemeClr val="bg1"/>
                </a:solidFill>
              </a:defRPr>
            </a:lvl2pPr>
            <a:lvl3pPr marL="0" indent="0">
              <a:buNone/>
              <a:defRPr sz="2200" b="1">
                <a:solidFill>
                  <a:srgbClr val="FFFFFF"/>
                </a:solidFill>
              </a:defRPr>
            </a:lvl3pPr>
          </a:lstStyle>
          <a:p>
            <a:pPr lvl="0"/>
            <a:r>
              <a:rPr lang="en-US" smtClean="0"/>
              <a:t>Click to edit Master text styles</a:t>
            </a:r>
          </a:p>
          <a:p>
            <a:pPr lvl="1"/>
            <a:r>
              <a:rPr lang="en-US" smtClean="0"/>
              <a:t>Second level</a:t>
            </a:r>
          </a:p>
          <a:p>
            <a:pPr lvl="2"/>
            <a:r>
              <a:rPr lang="en-US" smtClean="0"/>
              <a:t>Third level</a:t>
            </a:r>
          </a:p>
        </p:txBody>
      </p:sp>
      <p:sp>
        <p:nvSpPr>
          <p:cNvPr id="12" name="Footer Placeholder 3"/>
          <p:cNvSpPr>
            <a:spLocks noGrp="1"/>
          </p:cNvSpPr>
          <p:nvPr>
            <p:ph type="ftr" sz="quarter" idx="11"/>
          </p:nvPr>
        </p:nvSpPr>
        <p:spPr>
          <a:xfrm>
            <a:off x="677991" y="6504332"/>
            <a:ext cx="6083845" cy="124274"/>
          </a:xfrm>
        </p:spPr>
        <p:txBody>
          <a:bodyPr/>
          <a:lstStyle/>
          <a:p>
            <a:r>
              <a:rPr lang="en-AU" smtClean="0"/>
              <a:t>Presentation title  |  Presenter name</a:t>
            </a:r>
            <a:endParaRPr lang="en-AU"/>
          </a:p>
        </p:txBody>
      </p:sp>
      <p:sp>
        <p:nvSpPr>
          <p:cNvPr id="13"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64123997"/>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Thank You Option 1">
    <p:bg>
      <p:bgPr>
        <a:solidFill>
          <a:schemeClr val="accent1"/>
        </a:solidFill>
        <a:effectLst/>
      </p:bgPr>
    </p:bg>
    <p:spTree>
      <p:nvGrpSpPr>
        <p:cNvPr id="1" name=""/>
        <p:cNvGrpSpPr/>
        <p:nvPr/>
      </p:nvGrpSpPr>
      <p:grpSpPr>
        <a:xfrm>
          <a:off x="0" y="0"/>
          <a:ext cx="0" cy="0"/>
          <a:chOff x="0" y="0"/>
          <a:chExt cx="0" cy="0"/>
        </a:xfrm>
      </p:grpSpPr>
      <p:grpSp>
        <p:nvGrpSpPr>
          <p:cNvPr id="2" name="Group 28"/>
          <p:cNvGrpSpPr/>
          <p:nvPr userDrawn="1"/>
        </p:nvGrpSpPr>
        <p:grpSpPr>
          <a:xfrm>
            <a:off x="608" y="5500319"/>
            <a:ext cx="9167813" cy="996950"/>
            <a:chOff x="608" y="5500319"/>
            <a:chExt cx="9167813" cy="996950"/>
          </a:xfrm>
        </p:grpSpPr>
        <p:grpSp>
          <p:nvGrpSpPr>
            <p:cNvPr id="4"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3717032"/>
            <a:ext cx="6121438" cy="1539200"/>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
        <p:nvSpPr>
          <p:cNvPr id="23" name="Title 22"/>
          <p:cNvSpPr>
            <a:spLocks noGrp="1"/>
          </p:cNvSpPr>
          <p:nvPr>
            <p:ph type="title"/>
          </p:nvPr>
        </p:nvSpPr>
        <p:spPr>
          <a:xfrm>
            <a:off x="358776" y="2744924"/>
            <a:ext cx="8461374" cy="852487"/>
          </a:xfrm>
        </p:spPr>
        <p:txBody>
          <a:bodyPr>
            <a:noAutofit/>
          </a:bodyPr>
          <a:lstStyle>
            <a:lvl1pPr>
              <a:defRPr sz="5500">
                <a:solidFill>
                  <a:schemeClr val="bg1"/>
                </a:solidFill>
              </a:defRPr>
            </a:lvl1pPr>
          </a:lstStyle>
          <a:p>
            <a:r>
              <a:rPr lang="en-US" smtClean="0"/>
              <a:t>Click to edit Master title style</a:t>
            </a:r>
            <a:endParaRPr lang="en-AU" dirty="0"/>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Thank You Option 2">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3" name="Subtitle 2"/>
          <p:cNvSpPr>
            <a:spLocks noGrp="1"/>
          </p:cNvSpPr>
          <p:nvPr>
            <p:ph type="subTitle" idx="1" hasCustomPrompt="1"/>
          </p:nvPr>
        </p:nvSpPr>
        <p:spPr>
          <a:xfrm>
            <a:off x="358774" y="2168860"/>
            <a:ext cx="6121438" cy="3087372"/>
          </a:xfrm>
        </p:spPr>
        <p:txBody>
          <a:bodyPr numCol="2" spcCol="360000">
            <a:normAutofit/>
          </a:bodyPr>
          <a:lstStyle>
            <a:lvl1pPr marL="0" indent="0" algn="l">
              <a:lnSpc>
                <a:spcPct val="90000"/>
              </a:lnSpc>
              <a:spcBef>
                <a:spcPts val="3000"/>
              </a:spcBef>
              <a:buNone/>
              <a:defRPr sz="1600" b="1">
                <a:solidFill>
                  <a:schemeClr val="bg1"/>
                </a:solidFill>
              </a:defRPr>
            </a:lvl1pPr>
            <a:lvl2pPr marL="0" indent="0" algn="l">
              <a:lnSpc>
                <a:spcPct val="90000"/>
              </a:lnSpc>
              <a:spcBef>
                <a:spcPts val="0"/>
              </a:spcBef>
              <a:spcAft>
                <a:spcPts val="563"/>
              </a:spcAft>
              <a:buNone/>
              <a:defRPr sz="1600">
                <a:solidFill>
                  <a:schemeClr val="bg1"/>
                </a:solidFill>
              </a:defRPr>
            </a:lvl2pPr>
            <a:lvl3pPr marL="266400" indent="-266400" algn="l">
              <a:lnSpc>
                <a:spcPct val="90000"/>
              </a:lnSpc>
              <a:spcBef>
                <a:spcPts val="0"/>
              </a:spcBef>
              <a:buNone/>
              <a:tabLst>
                <a:tab pos="356400" algn="l"/>
              </a:tabLst>
              <a:defRPr sz="1600">
                <a:solidFill>
                  <a:schemeClr val="bg1"/>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pPr lvl="0"/>
            <a:r>
              <a:rPr lang="en-US" dirty="0" smtClean="0"/>
              <a:t>Click to edit Master text styles</a:t>
            </a:r>
          </a:p>
          <a:p>
            <a:pPr lvl="1"/>
            <a:r>
              <a:rPr lang="en-US" dirty="0" smtClean="0"/>
              <a:t>Second level</a:t>
            </a:r>
          </a:p>
          <a:p>
            <a:pPr lvl="2"/>
            <a:r>
              <a:rPr lang="en-US" dirty="0" smtClean="0"/>
              <a:t>Third level</a:t>
            </a:r>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463021025"/>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 Collaborator logos">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9469" cy="6500812"/>
            <a:chOff x="-26988" y="357188"/>
            <a:chExt cx="9199469" cy="6500812"/>
          </a:xfrm>
        </p:grpSpPr>
        <p:grpSp>
          <p:nvGrpSpPr>
            <p:cNvPr id="29" name="Group 66"/>
            <p:cNvGrpSpPr>
              <a:grpSpLocks/>
            </p:cNvGrpSpPr>
            <p:nvPr userDrawn="1"/>
          </p:nvGrpSpPr>
          <p:grpSpPr bwMode="auto">
            <a:xfrm>
              <a:off x="-26988" y="357188"/>
              <a:ext cx="9178926" cy="2571750"/>
              <a:chOff x="-17463" y="357188"/>
              <a:chExt cx="9186863" cy="2571750"/>
            </a:xfrm>
          </p:grpSpPr>
          <p:sp>
            <p:nvSpPr>
              <p:cNvPr id="5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5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5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5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5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6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6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6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nvGrpSpPr>
            <p:cNvPr id="30" name="Group 29"/>
            <p:cNvGrpSpPr/>
            <p:nvPr userDrawn="1"/>
          </p:nvGrpSpPr>
          <p:grpSpPr>
            <a:xfrm>
              <a:off x="1497" y="5500319"/>
              <a:ext cx="9170984" cy="1357681"/>
              <a:chOff x="1497" y="5500319"/>
              <a:chExt cx="9170984" cy="1357681"/>
            </a:xfrm>
          </p:grpSpPr>
          <p:sp>
            <p:nvSpPr>
              <p:cNvPr id="31" name="Rectangle 30"/>
              <p:cNvSpPr/>
              <p:nvPr userDrawn="1"/>
            </p:nvSpPr>
            <p:spPr>
              <a:xfrm>
                <a:off x="1497" y="5940320"/>
                <a:ext cx="9158377" cy="9176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AU"/>
              </a:p>
            </p:txBody>
          </p:sp>
          <p:grpSp>
            <p:nvGrpSpPr>
              <p:cNvPr id="32" name="Group 31"/>
              <p:cNvGrpSpPr/>
              <p:nvPr userDrawn="1"/>
            </p:nvGrpSpPr>
            <p:grpSpPr>
              <a:xfrm>
                <a:off x="1497" y="5500319"/>
                <a:ext cx="9170984" cy="996231"/>
                <a:chOff x="1497" y="5500319"/>
                <a:chExt cx="9170984" cy="996231"/>
              </a:xfrm>
            </p:grpSpPr>
            <p:sp>
              <p:nvSpPr>
                <p:cNvPr id="47" name="Freeform 7"/>
                <p:cNvSpPr>
                  <a:spLocks noEditPoints="1"/>
                </p:cNvSpPr>
                <p:nvPr userDrawn="1"/>
              </p:nvSpPr>
              <p:spPr bwMode="auto">
                <a:xfrm>
                  <a:off x="1497" y="5563679"/>
                  <a:ext cx="9170984" cy="932871"/>
                </a:xfrm>
                <a:custGeom>
                  <a:avLst/>
                  <a:gdLst/>
                  <a:ahLst/>
                  <a:cxnLst>
                    <a:cxn ang="0">
                      <a:pos x="2313" y="117"/>
                    </a:cxn>
                    <a:cxn ang="0">
                      <a:pos x="0" y="117"/>
                    </a:cxn>
                    <a:cxn ang="0">
                      <a:pos x="0" y="137"/>
                    </a:cxn>
                    <a:cxn ang="0">
                      <a:pos x="2030" y="137"/>
                    </a:cxn>
                    <a:cxn ang="0">
                      <a:pos x="2313" y="117"/>
                    </a:cxn>
                    <a:cxn ang="0">
                      <a:pos x="2880" y="0"/>
                    </a:cxn>
                    <a:cxn ang="0">
                      <a:pos x="2880" y="0"/>
                    </a:cxn>
                    <a:cxn ang="0">
                      <a:pos x="2880" y="117"/>
                    </a:cxn>
                    <a:cxn ang="0">
                      <a:pos x="2313" y="117"/>
                    </a:cxn>
                    <a:cxn ang="0">
                      <a:pos x="2784" y="293"/>
                    </a:cxn>
                    <a:cxn ang="0">
                      <a:pos x="2880" y="293"/>
                    </a:cxn>
                    <a:cxn ang="0">
                      <a:pos x="2880" y="0"/>
                    </a:cxn>
                  </a:cxnLst>
                  <a:rect l="0" t="0" r="r" b="b"/>
                  <a:pathLst>
                    <a:path w="2880" h="293">
                      <a:moveTo>
                        <a:pt x="2313" y="117"/>
                      </a:moveTo>
                      <a:cubicBezTo>
                        <a:pt x="0" y="117"/>
                        <a:pt x="0" y="117"/>
                        <a:pt x="0" y="117"/>
                      </a:cubicBezTo>
                      <a:cubicBezTo>
                        <a:pt x="0" y="137"/>
                        <a:pt x="0" y="137"/>
                        <a:pt x="0" y="137"/>
                      </a:cubicBezTo>
                      <a:cubicBezTo>
                        <a:pt x="2030" y="137"/>
                        <a:pt x="2030" y="137"/>
                        <a:pt x="2030" y="137"/>
                      </a:cubicBezTo>
                      <a:cubicBezTo>
                        <a:pt x="2214" y="137"/>
                        <a:pt x="2274" y="132"/>
                        <a:pt x="2313" y="117"/>
                      </a:cubicBezTo>
                      <a:moveTo>
                        <a:pt x="2880" y="0"/>
                      </a:moveTo>
                      <a:cubicBezTo>
                        <a:pt x="2880" y="0"/>
                        <a:pt x="2880" y="0"/>
                        <a:pt x="2880" y="0"/>
                      </a:cubicBezTo>
                      <a:cubicBezTo>
                        <a:pt x="2880" y="117"/>
                        <a:pt x="2880" y="117"/>
                        <a:pt x="2880" y="117"/>
                      </a:cubicBezTo>
                      <a:cubicBezTo>
                        <a:pt x="2313" y="117"/>
                        <a:pt x="2313" y="117"/>
                        <a:pt x="2313" y="117"/>
                      </a:cubicBezTo>
                      <a:cubicBezTo>
                        <a:pt x="2411" y="197"/>
                        <a:pt x="2542" y="293"/>
                        <a:pt x="2784" y="293"/>
                      </a:cubicBezTo>
                      <a:cubicBezTo>
                        <a:pt x="2842" y="293"/>
                        <a:pt x="2880" y="293"/>
                        <a:pt x="2880" y="293"/>
                      </a:cubicBezTo>
                      <a:cubicBezTo>
                        <a:pt x="2880" y="0"/>
                        <a:pt x="2880" y="0"/>
                        <a:pt x="2880" y="0"/>
                      </a:cubicBezTo>
                    </a:path>
                  </a:pathLst>
                </a:custGeom>
                <a:solidFill>
                  <a:srgbClr val="BFBFB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8" name="Freeform 8"/>
                <p:cNvSpPr>
                  <a:spLocks noEditPoints="1"/>
                </p:cNvSpPr>
                <p:nvPr userDrawn="1"/>
              </p:nvSpPr>
              <p:spPr bwMode="auto">
                <a:xfrm>
                  <a:off x="1497" y="5500319"/>
                  <a:ext cx="9170984" cy="435430"/>
                </a:xfrm>
                <a:custGeom>
                  <a:avLst/>
                  <a:gdLst/>
                  <a:ahLst/>
                  <a:cxnLst>
                    <a:cxn ang="0">
                      <a:pos x="2880" y="20"/>
                    </a:cxn>
                    <a:cxn ang="0">
                      <a:pos x="2789" y="20"/>
                    </a:cxn>
                    <a:cxn ang="0">
                      <a:pos x="2313" y="137"/>
                    </a:cxn>
                    <a:cxn ang="0">
                      <a:pos x="2313" y="137"/>
                    </a:cxn>
                    <a:cxn ang="0">
                      <a:pos x="2880" y="137"/>
                    </a:cxn>
                    <a:cxn ang="0">
                      <a:pos x="2880" y="20"/>
                    </a:cxn>
                    <a:cxn ang="0">
                      <a:pos x="1860" y="0"/>
                    </a:cxn>
                    <a:cxn ang="0">
                      <a:pos x="0" y="0"/>
                    </a:cxn>
                    <a:cxn ang="0">
                      <a:pos x="0" y="137"/>
                    </a:cxn>
                    <a:cxn ang="0">
                      <a:pos x="2313" y="137"/>
                    </a:cxn>
                    <a:cxn ang="0">
                      <a:pos x="2313" y="137"/>
                    </a:cxn>
                    <a:cxn ang="0">
                      <a:pos x="2313" y="137"/>
                    </a:cxn>
                    <a:cxn ang="0">
                      <a:pos x="2313" y="137"/>
                    </a:cxn>
                    <a:cxn ang="0">
                      <a:pos x="1860" y="0"/>
                    </a:cxn>
                  </a:cxnLst>
                  <a:rect l="0" t="0" r="r" b="b"/>
                  <a:pathLst>
                    <a:path w="2880" h="137">
                      <a:moveTo>
                        <a:pt x="2880" y="20"/>
                      </a:moveTo>
                      <a:cubicBezTo>
                        <a:pt x="2789" y="20"/>
                        <a:pt x="2789" y="20"/>
                        <a:pt x="2789" y="20"/>
                      </a:cubicBezTo>
                      <a:cubicBezTo>
                        <a:pt x="2500" y="20"/>
                        <a:pt x="2393" y="107"/>
                        <a:pt x="2313" y="137"/>
                      </a:cubicBezTo>
                      <a:cubicBezTo>
                        <a:pt x="2313" y="137"/>
                        <a:pt x="2313" y="137"/>
                        <a:pt x="2313" y="137"/>
                      </a:cubicBezTo>
                      <a:cubicBezTo>
                        <a:pt x="2880" y="137"/>
                        <a:pt x="2880" y="137"/>
                        <a:pt x="2880" y="137"/>
                      </a:cubicBezTo>
                      <a:cubicBezTo>
                        <a:pt x="2880" y="20"/>
                        <a:pt x="2880" y="20"/>
                        <a:pt x="2880" y="20"/>
                      </a:cubicBezTo>
                      <a:moveTo>
                        <a:pt x="1860" y="0"/>
                      </a:moveTo>
                      <a:cubicBezTo>
                        <a:pt x="0" y="0"/>
                        <a:pt x="0" y="0"/>
                        <a:pt x="0" y="0"/>
                      </a:cubicBezTo>
                      <a:cubicBezTo>
                        <a:pt x="0" y="137"/>
                        <a:pt x="0" y="137"/>
                        <a:pt x="0" y="137"/>
                      </a:cubicBezTo>
                      <a:cubicBezTo>
                        <a:pt x="2313" y="137"/>
                        <a:pt x="2313" y="137"/>
                        <a:pt x="2313" y="137"/>
                      </a:cubicBezTo>
                      <a:cubicBezTo>
                        <a:pt x="2313" y="137"/>
                        <a:pt x="2313" y="137"/>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49" name="Freeform 9"/>
                <p:cNvSpPr>
                  <a:spLocks/>
                </p:cNvSpPr>
                <p:nvPr userDrawn="1"/>
              </p:nvSpPr>
              <p:spPr bwMode="auto">
                <a:xfrm>
                  <a:off x="1497" y="5563679"/>
                  <a:ext cx="7365906" cy="432734"/>
                </a:xfrm>
                <a:custGeom>
                  <a:avLst/>
                  <a:gdLst/>
                  <a:ahLst/>
                  <a:cxnLst>
                    <a:cxn ang="0">
                      <a:pos x="2313" y="117"/>
                    </a:cxn>
                    <a:cxn ang="0">
                      <a:pos x="1860" y="0"/>
                    </a:cxn>
                    <a:cxn ang="0">
                      <a:pos x="0" y="0"/>
                    </a:cxn>
                    <a:cxn ang="0">
                      <a:pos x="0" y="136"/>
                    </a:cxn>
                    <a:cxn ang="0">
                      <a:pos x="2030" y="136"/>
                    </a:cxn>
                    <a:cxn ang="0">
                      <a:pos x="2313" y="117"/>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sp>
              <p:nvSpPr>
                <p:cNvPr id="50" name="Freeform 10"/>
                <p:cNvSpPr>
                  <a:spLocks/>
                </p:cNvSpPr>
                <p:nvPr userDrawn="1"/>
              </p:nvSpPr>
              <p:spPr bwMode="auto">
                <a:xfrm>
                  <a:off x="7367402" y="5563679"/>
                  <a:ext cx="1805078" cy="869511"/>
                </a:xfrm>
                <a:custGeom>
                  <a:avLst/>
                  <a:gdLst/>
                  <a:ahLst/>
                  <a:cxnLst>
                    <a:cxn ang="0">
                      <a:pos x="476" y="0"/>
                    </a:cxn>
                    <a:cxn ang="0">
                      <a:pos x="0" y="117"/>
                    </a:cxn>
                    <a:cxn ang="0">
                      <a:pos x="471" y="273"/>
                    </a:cxn>
                    <a:cxn ang="0">
                      <a:pos x="567" y="273"/>
                    </a:cxn>
                    <a:cxn ang="0">
                      <a:pos x="567" y="0"/>
                    </a:cxn>
                    <a:cxn ang="0">
                      <a:pos x="476" y="0"/>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w="9525">
                  <a:noFill/>
                  <a:round/>
                  <a:headEnd/>
                  <a:tailEnd/>
                </a:ln>
              </p:spPr>
              <p:txBody>
                <a:bodyPr vert="horz" wrap="square" lIns="91440" tIns="45720" rIns="91440" bIns="45720" numCol="1" anchor="t" anchorCtr="0" compatLnSpc="1">
                  <a:prstTxWarp prst="textNoShape">
                    <a:avLst/>
                  </a:prstTxWarp>
                </a:bodyPr>
                <a:lstStyle/>
                <a:p>
                  <a:endParaRPr lang="en-AU"/>
                </a:p>
              </p:txBody>
            </p:sp>
          </p:grpSp>
          <p:pic>
            <p:nvPicPr>
              <p:cNvPr id="33"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34" name="Group 19"/>
              <p:cNvGrpSpPr/>
              <p:nvPr userDrawn="1"/>
            </p:nvGrpSpPr>
            <p:grpSpPr>
              <a:xfrm>
                <a:off x="360000" y="5807505"/>
                <a:ext cx="814388" cy="95250"/>
                <a:chOff x="3495675" y="5969000"/>
                <a:chExt cx="814388" cy="95250"/>
              </a:xfrm>
              <a:solidFill>
                <a:schemeClr val="accent1"/>
              </a:solidFill>
            </p:grpSpPr>
            <p:sp>
              <p:nvSpPr>
                <p:cNvPr id="35"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6"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7"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38"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39"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40"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41"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42"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43"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44"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45"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46"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363796791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p:bg>
      <p:bgPr>
        <a:solidFill>
          <a:schemeClr val="accent1"/>
        </a:solidFill>
        <a:effectLst/>
      </p:bgPr>
    </p:bg>
    <p:spTree>
      <p:nvGrpSpPr>
        <p:cNvPr id="1" name=""/>
        <p:cNvGrpSpPr/>
        <p:nvPr/>
      </p:nvGrpSpPr>
      <p:grpSpPr>
        <a:xfrm>
          <a:off x="0" y="0"/>
          <a:ext cx="0" cy="0"/>
          <a:chOff x="0" y="0"/>
          <a:chExt cx="0" cy="0"/>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sp>
        <p:nvSpPr>
          <p:cNvPr id="2" name="Title 1"/>
          <p:cNvSpPr>
            <a:spLocks noGrp="1"/>
          </p:cNvSpPr>
          <p:nvPr userDrawn="1">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userDrawn="1">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userDrawn="1">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177597871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Alternative Title Slide">
    <p:bg>
      <p:bgPr>
        <a:solidFill>
          <a:schemeClr val="accent1"/>
        </a:solidFill>
        <a:effectLst/>
      </p:bgPr>
    </p:bg>
    <p:spTree>
      <p:nvGrpSpPr>
        <p:cNvPr id="1" name=""/>
        <p:cNvGrpSpPr/>
        <p:nvPr/>
      </p:nvGrpSpPr>
      <p:grpSpPr>
        <a:xfrm>
          <a:off x="0" y="0"/>
          <a:ext cx="0" cy="0"/>
          <a:chOff x="0" y="0"/>
          <a:chExt cx="0" cy="0"/>
        </a:xfrm>
      </p:grpSpPr>
      <p:grpSp>
        <p:nvGrpSpPr>
          <p:cNvPr id="28" name="Group 27"/>
          <p:cNvGrpSpPr/>
          <p:nvPr userDrawn="1"/>
        </p:nvGrpSpPr>
        <p:grpSpPr>
          <a:xfrm>
            <a:off x="-26988" y="357188"/>
            <a:ext cx="9195409" cy="6140081"/>
            <a:chOff x="-26988" y="357188"/>
            <a:chExt cx="9195409" cy="6140081"/>
          </a:xfrm>
        </p:grpSpPr>
        <p:grpSp>
          <p:nvGrpSpPr>
            <p:cNvPr id="29" name="Group 28"/>
            <p:cNvGrpSpPr/>
            <p:nvPr userDrawn="1"/>
          </p:nvGrpSpPr>
          <p:grpSpPr>
            <a:xfrm>
              <a:off x="608" y="5500319"/>
              <a:ext cx="9167813" cy="996950"/>
              <a:chOff x="608" y="5500319"/>
              <a:chExt cx="9167813" cy="996950"/>
            </a:xfrm>
          </p:grpSpPr>
          <p:grpSp>
            <p:nvGrpSpPr>
              <p:cNvPr id="43" name="Group 22"/>
              <p:cNvGrpSpPr>
                <a:grpSpLocks/>
              </p:cNvGrpSpPr>
              <p:nvPr userDrawn="1"/>
            </p:nvGrpSpPr>
            <p:grpSpPr bwMode="auto">
              <a:xfrm>
                <a:off x="608" y="5500319"/>
                <a:ext cx="9167813" cy="996950"/>
                <a:chOff x="-7938" y="5668963"/>
                <a:chExt cx="9167813" cy="996950"/>
              </a:xfrm>
            </p:grpSpPr>
            <p:sp>
              <p:nvSpPr>
                <p:cNvPr id="58" name="Freeform 11"/>
                <p:cNvSpPr>
                  <a:spLocks noEditPoints="1"/>
                </p:cNvSpPr>
                <p:nvPr userDrawn="1"/>
              </p:nvSpPr>
              <p:spPr bwMode="auto">
                <a:xfrm>
                  <a:off x="-7938" y="5668963"/>
                  <a:ext cx="9167813" cy="996950"/>
                </a:xfrm>
                <a:custGeom>
                  <a:avLst/>
                  <a:gdLst>
                    <a:gd name="T0" fmla="*/ 2880 w 2880"/>
                    <a:gd name="T1" fmla="*/ 20 h 313"/>
                    <a:gd name="T2" fmla="*/ 2789 w 2880"/>
                    <a:gd name="T3" fmla="*/ 20 h 313"/>
                    <a:gd name="T4" fmla="*/ 2313 w 2880"/>
                    <a:gd name="T5" fmla="*/ 137 h 313"/>
                    <a:gd name="T6" fmla="*/ 2784 w 2880"/>
                    <a:gd name="T7" fmla="*/ 313 h 313"/>
                    <a:gd name="T8" fmla="*/ 2880 w 2880"/>
                    <a:gd name="T9" fmla="*/ 313 h 313"/>
                    <a:gd name="T10" fmla="*/ 2880 w 2880"/>
                    <a:gd name="T11" fmla="*/ 20 h 313"/>
                    <a:gd name="T12" fmla="*/ 1860 w 2880"/>
                    <a:gd name="T13" fmla="*/ 0 h 313"/>
                    <a:gd name="T14" fmla="*/ 0 w 2880"/>
                    <a:gd name="T15" fmla="*/ 0 h 313"/>
                    <a:gd name="T16" fmla="*/ 0 w 2880"/>
                    <a:gd name="T17" fmla="*/ 157 h 313"/>
                    <a:gd name="T18" fmla="*/ 2030 w 2880"/>
                    <a:gd name="T19" fmla="*/ 157 h 313"/>
                    <a:gd name="T20" fmla="*/ 2313 w 2880"/>
                    <a:gd name="T21" fmla="*/ 137 h 313"/>
                    <a:gd name="T22" fmla="*/ 2313 w 2880"/>
                    <a:gd name="T23" fmla="*/ 137 h 313"/>
                    <a:gd name="T24" fmla="*/ 2313 w 2880"/>
                    <a:gd name="T25" fmla="*/ 137 h 313"/>
                    <a:gd name="T26" fmla="*/ 1860 w 2880"/>
                    <a:gd name="T27" fmla="*/ 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2880" h="313">
                      <a:moveTo>
                        <a:pt x="2880" y="20"/>
                      </a:moveTo>
                      <a:cubicBezTo>
                        <a:pt x="2789" y="20"/>
                        <a:pt x="2789" y="20"/>
                        <a:pt x="2789" y="20"/>
                      </a:cubicBezTo>
                      <a:cubicBezTo>
                        <a:pt x="2500" y="20"/>
                        <a:pt x="2393" y="107"/>
                        <a:pt x="2313" y="137"/>
                      </a:cubicBezTo>
                      <a:cubicBezTo>
                        <a:pt x="2411" y="217"/>
                        <a:pt x="2542" y="313"/>
                        <a:pt x="2784" y="313"/>
                      </a:cubicBezTo>
                      <a:cubicBezTo>
                        <a:pt x="2842" y="313"/>
                        <a:pt x="2880" y="313"/>
                        <a:pt x="2880" y="313"/>
                      </a:cubicBezTo>
                      <a:cubicBezTo>
                        <a:pt x="2880" y="20"/>
                        <a:pt x="2880" y="20"/>
                        <a:pt x="2880" y="20"/>
                      </a:cubicBezTo>
                      <a:moveTo>
                        <a:pt x="1860" y="0"/>
                      </a:moveTo>
                      <a:cubicBezTo>
                        <a:pt x="0" y="0"/>
                        <a:pt x="0" y="0"/>
                        <a:pt x="0" y="0"/>
                      </a:cubicBezTo>
                      <a:cubicBezTo>
                        <a:pt x="0" y="157"/>
                        <a:pt x="0" y="157"/>
                        <a:pt x="0" y="157"/>
                      </a:cubicBezTo>
                      <a:cubicBezTo>
                        <a:pt x="2030" y="157"/>
                        <a:pt x="2030" y="157"/>
                        <a:pt x="2030" y="157"/>
                      </a:cubicBezTo>
                      <a:cubicBezTo>
                        <a:pt x="2214" y="157"/>
                        <a:pt x="2274" y="152"/>
                        <a:pt x="2313" y="137"/>
                      </a:cubicBezTo>
                      <a:cubicBezTo>
                        <a:pt x="2313" y="137"/>
                        <a:pt x="2313" y="137"/>
                        <a:pt x="2313" y="137"/>
                      </a:cubicBezTo>
                      <a:cubicBezTo>
                        <a:pt x="2313" y="137"/>
                        <a:pt x="2313" y="137"/>
                        <a:pt x="2313" y="137"/>
                      </a:cubicBezTo>
                      <a:cubicBezTo>
                        <a:pt x="2216" y="57"/>
                        <a:pt x="2053" y="0"/>
                        <a:pt x="1860" y="0"/>
                      </a:cubicBezTo>
                    </a:path>
                  </a:pathLst>
                </a:custGeom>
                <a:solidFill>
                  <a:schemeClr val="accent1">
                    <a:lumMod val="75000"/>
                  </a:schemeClr>
                </a:solidFill>
                <a:ln>
                  <a:noFill/>
                </a:ln>
                <a:extLst/>
              </p:spPr>
              <p:txBody>
                <a:bodyPr/>
                <a:lstStyle/>
                <a:p>
                  <a:pPr>
                    <a:defRPr/>
                  </a:pPr>
                  <a:endParaRPr lang="en-AU"/>
                </a:p>
              </p:txBody>
            </p:sp>
            <p:sp>
              <p:nvSpPr>
                <p:cNvPr id="59" name="Freeform 24"/>
                <p:cNvSpPr>
                  <a:spLocks/>
                </p:cNvSpPr>
                <p:nvPr userDrawn="1"/>
              </p:nvSpPr>
              <p:spPr bwMode="auto">
                <a:xfrm>
                  <a:off x="-7938" y="5732463"/>
                  <a:ext cx="7362826" cy="433387"/>
                </a:xfrm>
                <a:custGeom>
                  <a:avLst/>
                  <a:gdLst>
                    <a:gd name="T0" fmla="*/ 2313 w 2313"/>
                    <a:gd name="T1" fmla="*/ 117 h 136"/>
                    <a:gd name="T2" fmla="*/ 1860 w 2313"/>
                    <a:gd name="T3" fmla="*/ 0 h 136"/>
                    <a:gd name="T4" fmla="*/ 0 w 2313"/>
                    <a:gd name="T5" fmla="*/ 0 h 136"/>
                    <a:gd name="T6" fmla="*/ 0 w 2313"/>
                    <a:gd name="T7" fmla="*/ 136 h 136"/>
                    <a:gd name="T8" fmla="*/ 2030 w 2313"/>
                    <a:gd name="T9" fmla="*/ 136 h 136"/>
                    <a:gd name="T10" fmla="*/ 2313 w 2313"/>
                    <a:gd name="T11" fmla="*/ 117 h 136"/>
                  </a:gdLst>
                  <a:ahLst/>
                  <a:cxnLst>
                    <a:cxn ang="0">
                      <a:pos x="T0" y="T1"/>
                    </a:cxn>
                    <a:cxn ang="0">
                      <a:pos x="T2" y="T3"/>
                    </a:cxn>
                    <a:cxn ang="0">
                      <a:pos x="T4" y="T5"/>
                    </a:cxn>
                    <a:cxn ang="0">
                      <a:pos x="T6" y="T7"/>
                    </a:cxn>
                    <a:cxn ang="0">
                      <a:pos x="T8" y="T9"/>
                    </a:cxn>
                    <a:cxn ang="0">
                      <a:pos x="T10" y="T11"/>
                    </a:cxn>
                  </a:cxnLst>
                  <a:rect l="0" t="0" r="r" b="b"/>
                  <a:pathLst>
                    <a:path w="2313" h="136">
                      <a:moveTo>
                        <a:pt x="2313" y="117"/>
                      </a:moveTo>
                      <a:cubicBezTo>
                        <a:pt x="2204" y="55"/>
                        <a:pt x="2053" y="0"/>
                        <a:pt x="1860" y="0"/>
                      </a:cubicBezTo>
                      <a:cubicBezTo>
                        <a:pt x="0" y="0"/>
                        <a:pt x="0" y="0"/>
                        <a:pt x="0" y="0"/>
                      </a:cubicBezTo>
                      <a:cubicBezTo>
                        <a:pt x="0" y="136"/>
                        <a:pt x="0" y="136"/>
                        <a:pt x="0" y="136"/>
                      </a:cubicBezTo>
                      <a:cubicBezTo>
                        <a:pt x="2030" y="136"/>
                        <a:pt x="2030" y="136"/>
                        <a:pt x="2030" y="136"/>
                      </a:cubicBezTo>
                      <a:cubicBezTo>
                        <a:pt x="2214" y="136"/>
                        <a:pt x="2274" y="132"/>
                        <a:pt x="2313" y="117"/>
                      </a:cubicBezTo>
                    </a:path>
                  </a:pathLst>
                </a:custGeom>
                <a:solidFill>
                  <a:schemeClr val="accent2"/>
                </a:solidFill>
                <a:ln>
                  <a:noFill/>
                </a:ln>
                <a:extLst/>
              </p:spPr>
              <p:txBody>
                <a:bodyPr/>
                <a:lstStyle/>
                <a:p>
                  <a:pPr>
                    <a:defRPr/>
                  </a:pPr>
                  <a:endParaRPr lang="en-AU"/>
                </a:p>
              </p:txBody>
            </p:sp>
            <p:sp>
              <p:nvSpPr>
                <p:cNvPr id="60" name="Freeform 25"/>
                <p:cNvSpPr>
                  <a:spLocks/>
                </p:cNvSpPr>
                <p:nvPr userDrawn="1"/>
              </p:nvSpPr>
              <p:spPr bwMode="auto">
                <a:xfrm>
                  <a:off x="7354888" y="5732463"/>
                  <a:ext cx="1804987" cy="869950"/>
                </a:xfrm>
                <a:custGeom>
                  <a:avLst/>
                  <a:gdLst>
                    <a:gd name="T0" fmla="*/ 476 w 567"/>
                    <a:gd name="T1" fmla="*/ 0 h 273"/>
                    <a:gd name="T2" fmla="*/ 0 w 567"/>
                    <a:gd name="T3" fmla="*/ 117 h 273"/>
                    <a:gd name="T4" fmla="*/ 471 w 567"/>
                    <a:gd name="T5" fmla="*/ 273 h 273"/>
                    <a:gd name="T6" fmla="*/ 567 w 567"/>
                    <a:gd name="T7" fmla="*/ 273 h 273"/>
                    <a:gd name="T8" fmla="*/ 567 w 567"/>
                    <a:gd name="T9" fmla="*/ 0 h 273"/>
                    <a:gd name="T10" fmla="*/ 476 w 567"/>
                    <a:gd name="T11" fmla="*/ 0 h 273"/>
                  </a:gdLst>
                  <a:ahLst/>
                  <a:cxnLst>
                    <a:cxn ang="0">
                      <a:pos x="T0" y="T1"/>
                    </a:cxn>
                    <a:cxn ang="0">
                      <a:pos x="T2" y="T3"/>
                    </a:cxn>
                    <a:cxn ang="0">
                      <a:pos x="T4" y="T5"/>
                    </a:cxn>
                    <a:cxn ang="0">
                      <a:pos x="T6" y="T7"/>
                    </a:cxn>
                    <a:cxn ang="0">
                      <a:pos x="T8" y="T9"/>
                    </a:cxn>
                    <a:cxn ang="0">
                      <a:pos x="T10" y="T11"/>
                    </a:cxn>
                  </a:cxnLst>
                  <a:rect l="0" t="0" r="r" b="b"/>
                  <a:pathLst>
                    <a:path w="567" h="273">
                      <a:moveTo>
                        <a:pt x="476" y="0"/>
                      </a:moveTo>
                      <a:cubicBezTo>
                        <a:pt x="187" y="0"/>
                        <a:pt x="80" y="87"/>
                        <a:pt x="0" y="117"/>
                      </a:cubicBezTo>
                      <a:cubicBezTo>
                        <a:pt x="128" y="190"/>
                        <a:pt x="229" y="273"/>
                        <a:pt x="471" y="273"/>
                      </a:cubicBezTo>
                      <a:cubicBezTo>
                        <a:pt x="529" y="273"/>
                        <a:pt x="567" y="273"/>
                        <a:pt x="567" y="273"/>
                      </a:cubicBezTo>
                      <a:cubicBezTo>
                        <a:pt x="567" y="0"/>
                        <a:pt x="567" y="0"/>
                        <a:pt x="567" y="0"/>
                      </a:cubicBezTo>
                      <a:lnTo>
                        <a:pt x="476" y="0"/>
                      </a:lnTo>
                      <a:close/>
                    </a:path>
                  </a:pathLst>
                </a:custGeom>
                <a:solidFill>
                  <a:srgbClr val="FFFFFF"/>
                </a:solidFill>
                <a:ln>
                  <a:noFill/>
                </a:ln>
                <a:extLst/>
              </p:spPr>
              <p:txBody>
                <a:bodyPr/>
                <a:lstStyle/>
                <a:p>
                  <a:pPr>
                    <a:defRPr/>
                  </a:pPr>
                  <a:endParaRPr lang="en-AU"/>
                </a:p>
              </p:txBody>
            </p:sp>
          </p:grpSp>
          <p:pic>
            <p:nvPicPr>
              <p:cNvPr id="44" name="Picture 78"/>
              <p:cNvPicPr>
                <a:picLocks noChangeAspect="1" noChangeArrowheads="1"/>
              </p:cNvPicPr>
              <p:nvPr userDrawn="1"/>
            </p:nvPicPr>
            <p:blipFill>
              <a:blip r:embed="rId2" cstate="print"/>
              <a:srcRect/>
              <a:stretch>
                <a:fillRect/>
              </a:stretch>
            </p:blipFill>
            <p:spPr bwMode="auto">
              <a:xfrm>
                <a:off x="8169275" y="5675743"/>
                <a:ext cx="655638" cy="655637"/>
              </a:xfrm>
              <a:prstGeom prst="rect">
                <a:avLst/>
              </a:prstGeom>
              <a:noFill/>
              <a:ln w="9525">
                <a:noFill/>
                <a:miter lim="800000"/>
                <a:headEnd/>
                <a:tailEnd/>
              </a:ln>
            </p:spPr>
          </p:pic>
          <p:grpSp>
            <p:nvGrpSpPr>
              <p:cNvPr id="45" name="Group 19"/>
              <p:cNvGrpSpPr/>
              <p:nvPr userDrawn="1"/>
            </p:nvGrpSpPr>
            <p:grpSpPr>
              <a:xfrm>
                <a:off x="360000" y="5807505"/>
                <a:ext cx="814388" cy="95250"/>
                <a:chOff x="3495675" y="5969000"/>
                <a:chExt cx="814388" cy="95250"/>
              </a:xfrm>
              <a:solidFill>
                <a:schemeClr val="accent1"/>
              </a:solidFill>
            </p:grpSpPr>
            <p:sp>
              <p:nvSpPr>
                <p:cNvPr id="46" name="Freeform 26"/>
                <p:cNvSpPr>
                  <a:spLocks/>
                </p:cNvSpPr>
                <p:nvPr/>
              </p:nvSpPr>
              <p:spPr bwMode="auto">
                <a:xfrm>
                  <a:off x="34956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1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1"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1" y="13"/>
                        <a:pt x="21" y="13"/>
                        <a:pt x="21"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7" name="Freeform 27"/>
                <p:cNvSpPr>
                  <a:spLocks/>
                </p:cNvSpPr>
                <p:nvPr/>
              </p:nvSpPr>
              <p:spPr bwMode="auto">
                <a:xfrm>
                  <a:off x="360362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8"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8" name="Freeform 28"/>
                <p:cNvSpPr>
                  <a:spLocks/>
                </p:cNvSpPr>
                <p:nvPr/>
              </p:nvSpPr>
              <p:spPr bwMode="auto">
                <a:xfrm>
                  <a:off x="3711575" y="5997575"/>
                  <a:ext cx="98425" cy="66675"/>
                </a:xfrm>
                <a:custGeom>
                  <a:avLst/>
                  <a:gdLst>
                    <a:gd name="T0" fmla="*/ 31 w 31"/>
                    <a:gd name="T1" fmla="*/ 0 h 21"/>
                    <a:gd name="T2" fmla="*/ 25 w 31"/>
                    <a:gd name="T3" fmla="*/ 21 h 21"/>
                    <a:gd name="T4" fmla="*/ 19 w 31"/>
                    <a:gd name="T5" fmla="*/ 21 h 21"/>
                    <a:gd name="T6" fmla="*/ 16 w 31"/>
                    <a:gd name="T7" fmla="*/ 9 h 21"/>
                    <a:gd name="T8" fmla="*/ 15 w 31"/>
                    <a:gd name="T9" fmla="*/ 7 h 21"/>
                    <a:gd name="T10" fmla="*/ 15 w 31"/>
                    <a:gd name="T11" fmla="*/ 7 h 21"/>
                    <a:gd name="T12" fmla="*/ 15 w 31"/>
                    <a:gd name="T13" fmla="*/ 9 h 21"/>
                    <a:gd name="T14" fmla="*/ 12 w 31"/>
                    <a:gd name="T15" fmla="*/ 21 h 21"/>
                    <a:gd name="T16" fmla="*/ 6 w 31"/>
                    <a:gd name="T17" fmla="*/ 21 h 21"/>
                    <a:gd name="T18" fmla="*/ 0 w 31"/>
                    <a:gd name="T19" fmla="*/ 0 h 21"/>
                    <a:gd name="T20" fmla="*/ 5 w 31"/>
                    <a:gd name="T21" fmla="*/ 0 h 21"/>
                    <a:gd name="T22" fmla="*/ 8 w 31"/>
                    <a:gd name="T23" fmla="*/ 13 h 21"/>
                    <a:gd name="T24" fmla="*/ 9 w 31"/>
                    <a:gd name="T25" fmla="*/ 16 h 21"/>
                    <a:gd name="T26" fmla="*/ 9 w 31"/>
                    <a:gd name="T27" fmla="*/ 16 h 21"/>
                    <a:gd name="T28" fmla="*/ 10 w 31"/>
                    <a:gd name="T29" fmla="*/ 13 h 21"/>
                    <a:gd name="T30" fmla="*/ 13 w 31"/>
                    <a:gd name="T31" fmla="*/ 0 h 21"/>
                    <a:gd name="T32" fmla="*/ 18 w 31"/>
                    <a:gd name="T33" fmla="*/ 0 h 21"/>
                    <a:gd name="T34" fmla="*/ 22 w 31"/>
                    <a:gd name="T35" fmla="*/ 13 h 21"/>
                    <a:gd name="T36" fmla="*/ 22 w 31"/>
                    <a:gd name="T37" fmla="*/ 16 h 21"/>
                    <a:gd name="T38" fmla="*/ 22 w 31"/>
                    <a:gd name="T39" fmla="*/ 16 h 21"/>
                    <a:gd name="T40" fmla="*/ 23 w 31"/>
                    <a:gd name="T41" fmla="*/ 12 h 21"/>
                    <a:gd name="T42" fmla="*/ 26 w 31"/>
                    <a:gd name="T43" fmla="*/ 0 h 21"/>
                    <a:gd name="T44" fmla="*/ 31 w 31"/>
                    <a:gd name="T45" fmla="*/ 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 h="21">
                      <a:moveTo>
                        <a:pt x="31" y="0"/>
                      </a:moveTo>
                      <a:cubicBezTo>
                        <a:pt x="29" y="7"/>
                        <a:pt x="27" y="14"/>
                        <a:pt x="25" y="21"/>
                      </a:cubicBezTo>
                      <a:cubicBezTo>
                        <a:pt x="19" y="21"/>
                        <a:pt x="19" y="21"/>
                        <a:pt x="19" y="21"/>
                      </a:cubicBezTo>
                      <a:cubicBezTo>
                        <a:pt x="16" y="9"/>
                        <a:pt x="16" y="9"/>
                        <a:pt x="16" y="9"/>
                      </a:cubicBezTo>
                      <a:cubicBezTo>
                        <a:pt x="15" y="7"/>
                        <a:pt x="15" y="7"/>
                        <a:pt x="15" y="7"/>
                      </a:cubicBezTo>
                      <a:cubicBezTo>
                        <a:pt x="15" y="7"/>
                        <a:pt x="15" y="7"/>
                        <a:pt x="15" y="7"/>
                      </a:cubicBezTo>
                      <a:cubicBezTo>
                        <a:pt x="15" y="9"/>
                        <a:pt x="15" y="9"/>
                        <a:pt x="15" y="9"/>
                      </a:cubicBezTo>
                      <a:cubicBezTo>
                        <a:pt x="12" y="21"/>
                        <a:pt x="12" y="21"/>
                        <a:pt x="12" y="21"/>
                      </a:cubicBezTo>
                      <a:cubicBezTo>
                        <a:pt x="6" y="21"/>
                        <a:pt x="6" y="21"/>
                        <a:pt x="6" y="21"/>
                      </a:cubicBezTo>
                      <a:cubicBezTo>
                        <a:pt x="4" y="14"/>
                        <a:pt x="2" y="7"/>
                        <a:pt x="0" y="0"/>
                      </a:cubicBezTo>
                      <a:cubicBezTo>
                        <a:pt x="5" y="0"/>
                        <a:pt x="5" y="0"/>
                        <a:pt x="5" y="0"/>
                      </a:cubicBezTo>
                      <a:cubicBezTo>
                        <a:pt x="6" y="5"/>
                        <a:pt x="7" y="9"/>
                        <a:pt x="8" y="13"/>
                      </a:cubicBezTo>
                      <a:cubicBezTo>
                        <a:pt x="9" y="14"/>
                        <a:pt x="9" y="15"/>
                        <a:pt x="9" y="16"/>
                      </a:cubicBezTo>
                      <a:cubicBezTo>
                        <a:pt x="9" y="16"/>
                        <a:pt x="9" y="16"/>
                        <a:pt x="9" y="16"/>
                      </a:cubicBezTo>
                      <a:cubicBezTo>
                        <a:pt x="10" y="13"/>
                        <a:pt x="10" y="13"/>
                        <a:pt x="10" y="13"/>
                      </a:cubicBezTo>
                      <a:cubicBezTo>
                        <a:pt x="13" y="0"/>
                        <a:pt x="13" y="0"/>
                        <a:pt x="13" y="0"/>
                      </a:cubicBezTo>
                      <a:cubicBezTo>
                        <a:pt x="18" y="0"/>
                        <a:pt x="18" y="0"/>
                        <a:pt x="18" y="0"/>
                      </a:cubicBezTo>
                      <a:cubicBezTo>
                        <a:pt x="22" y="13"/>
                        <a:pt x="22" y="13"/>
                        <a:pt x="22" y="13"/>
                      </a:cubicBezTo>
                      <a:cubicBezTo>
                        <a:pt x="22" y="16"/>
                        <a:pt x="22" y="16"/>
                        <a:pt x="22" y="16"/>
                      </a:cubicBezTo>
                      <a:cubicBezTo>
                        <a:pt x="22" y="16"/>
                        <a:pt x="22" y="16"/>
                        <a:pt x="22" y="16"/>
                      </a:cubicBezTo>
                      <a:cubicBezTo>
                        <a:pt x="23" y="15"/>
                        <a:pt x="23" y="13"/>
                        <a:pt x="23" y="12"/>
                      </a:cubicBezTo>
                      <a:cubicBezTo>
                        <a:pt x="24" y="8"/>
                        <a:pt x="25" y="4"/>
                        <a:pt x="26" y="0"/>
                      </a:cubicBezTo>
                      <a:lnTo>
                        <a:pt x="31" y="0"/>
                      </a:lnTo>
                      <a:close/>
                    </a:path>
                  </a:pathLst>
                </a:custGeom>
                <a:grpFill/>
                <a:ln>
                  <a:noFill/>
                </a:ln>
                <a:extLst/>
              </p:spPr>
              <p:txBody>
                <a:bodyPr/>
                <a:lstStyle/>
                <a:p>
                  <a:pPr>
                    <a:defRPr/>
                  </a:pPr>
                  <a:endParaRPr lang="en-AU"/>
                </a:p>
              </p:txBody>
            </p:sp>
            <p:sp>
              <p:nvSpPr>
                <p:cNvPr id="49" name="Oval 29"/>
                <p:cNvSpPr>
                  <a:spLocks noChangeArrowheads="1"/>
                </p:cNvSpPr>
                <p:nvPr/>
              </p:nvSpPr>
              <p:spPr bwMode="auto">
                <a:xfrm>
                  <a:off x="3819525" y="6042025"/>
                  <a:ext cx="19050" cy="22225"/>
                </a:xfrm>
                <a:prstGeom prst="ellipse">
                  <a:avLst/>
                </a:prstGeom>
                <a:grpFill/>
                <a:ln>
                  <a:noFill/>
                </a:ln>
                <a:extLst/>
              </p:spPr>
              <p:txBody>
                <a:bodyPr/>
                <a:lstStyle/>
                <a:p>
                  <a:pPr>
                    <a:defRPr/>
                  </a:pPr>
                  <a:endParaRPr lang="en-AU"/>
                </a:p>
              </p:txBody>
            </p:sp>
            <p:sp>
              <p:nvSpPr>
                <p:cNvPr id="50" name="Freeform 30"/>
                <p:cNvSpPr>
                  <a:spLocks/>
                </p:cNvSpPr>
                <p:nvPr/>
              </p:nvSpPr>
              <p:spPr bwMode="auto">
                <a:xfrm>
                  <a:off x="3851275" y="5997575"/>
                  <a:ext cx="50800" cy="66675"/>
                </a:xfrm>
                <a:custGeom>
                  <a:avLst/>
                  <a:gdLst>
                    <a:gd name="T0" fmla="*/ 16 w 16"/>
                    <a:gd name="T1" fmla="*/ 20 h 21"/>
                    <a:gd name="T2" fmla="*/ 10 w 16"/>
                    <a:gd name="T3" fmla="*/ 21 h 21"/>
                    <a:gd name="T4" fmla="*/ 0 w 16"/>
                    <a:gd name="T5" fmla="*/ 11 h 21"/>
                    <a:gd name="T6" fmla="*/ 10 w 16"/>
                    <a:gd name="T7" fmla="*/ 0 h 21"/>
                    <a:gd name="T8" fmla="*/ 16 w 16"/>
                    <a:gd name="T9" fmla="*/ 1 h 21"/>
                    <a:gd name="T10" fmla="*/ 14 w 16"/>
                    <a:gd name="T11" fmla="*/ 5 h 21"/>
                    <a:gd name="T12" fmla="*/ 11 w 16"/>
                    <a:gd name="T13" fmla="*/ 4 h 21"/>
                    <a:gd name="T14" fmla="*/ 6 w 16"/>
                    <a:gd name="T15" fmla="*/ 10 h 21"/>
                    <a:gd name="T16" fmla="*/ 11 w 16"/>
                    <a:gd name="T17" fmla="*/ 17 h 21"/>
                    <a:gd name="T18" fmla="*/ 15 w 16"/>
                    <a:gd name="T19" fmla="*/ 16 h 21"/>
                    <a:gd name="T20" fmla="*/ 16 w 16"/>
                    <a:gd name="T21" fmla="*/ 20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6" h="21">
                      <a:moveTo>
                        <a:pt x="16" y="20"/>
                      </a:moveTo>
                      <a:cubicBezTo>
                        <a:pt x="14" y="21"/>
                        <a:pt x="12" y="21"/>
                        <a:pt x="10" y="21"/>
                      </a:cubicBezTo>
                      <a:cubicBezTo>
                        <a:pt x="3" y="21"/>
                        <a:pt x="0" y="17"/>
                        <a:pt x="0" y="11"/>
                      </a:cubicBezTo>
                      <a:cubicBezTo>
                        <a:pt x="0" y="4"/>
                        <a:pt x="4" y="0"/>
                        <a:pt x="10" y="0"/>
                      </a:cubicBezTo>
                      <a:cubicBezTo>
                        <a:pt x="12" y="0"/>
                        <a:pt x="14" y="0"/>
                        <a:pt x="16" y="1"/>
                      </a:cubicBezTo>
                      <a:cubicBezTo>
                        <a:pt x="14" y="5"/>
                        <a:pt x="14" y="5"/>
                        <a:pt x="14" y="5"/>
                      </a:cubicBezTo>
                      <a:cubicBezTo>
                        <a:pt x="13" y="4"/>
                        <a:pt x="12" y="4"/>
                        <a:pt x="11" y="4"/>
                      </a:cubicBezTo>
                      <a:cubicBezTo>
                        <a:pt x="7" y="4"/>
                        <a:pt x="6" y="6"/>
                        <a:pt x="6" y="10"/>
                      </a:cubicBezTo>
                      <a:cubicBezTo>
                        <a:pt x="6" y="15"/>
                        <a:pt x="7" y="17"/>
                        <a:pt x="11" y="17"/>
                      </a:cubicBezTo>
                      <a:cubicBezTo>
                        <a:pt x="12" y="17"/>
                        <a:pt x="14" y="17"/>
                        <a:pt x="15" y="16"/>
                      </a:cubicBezTo>
                      <a:lnTo>
                        <a:pt x="16" y="20"/>
                      </a:lnTo>
                      <a:close/>
                    </a:path>
                  </a:pathLst>
                </a:custGeom>
                <a:grpFill/>
                <a:ln>
                  <a:noFill/>
                </a:ln>
                <a:extLst/>
              </p:spPr>
              <p:txBody>
                <a:bodyPr/>
                <a:lstStyle/>
                <a:p>
                  <a:pPr>
                    <a:defRPr/>
                  </a:pPr>
                  <a:endParaRPr lang="en-AU"/>
                </a:p>
              </p:txBody>
            </p:sp>
            <p:sp>
              <p:nvSpPr>
                <p:cNvPr id="51" name="Freeform 31"/>
                <p:cNvSpPr>
                  <a:spLocks/>
                </p:cNvSpPr>
                <p:nvPr/>
              </p:nvSpPr>
              <p:spPr bwMode="auto">
                <a:xfrm>
                  <a:off x="3911600" y="5997575"/>
                  <a:ext cx="47625" cy="66675"/>
                </a:xfrm>
                <a:custGeom>
                  <a:avLst/>
                  <a:gdLst>
                    <a:gd name="T0" fmla="*/ 6 w 15"/>
                    <a:gd name="T1" fmla="*/ 21 h 21"/>
                    <a:gd name="T2" fmla="*/ 0 w 15"/>
                    <a:gd name="T3" fmla="*/ 20 h 21"/>
                    <a:gd name="T4" fmla="*/ 1 w 15"/>
                    <a:gd name="T5" fmla="*/ 16 h 21"/>
                    <a:gd name="T6" fmla="*/ 6 w 15"/>
                    <a:gd name="T7" fmla="*/ 17 h 21"/>
                    <a:gd name="T8" fmla="*/ 9 w 15"/>
                    <a:gd name="T9" fmla="*/ 15 h 21"/>
                    <a:gd name="T10" fmla="*/ 6 w 15"/>
                    <a:gd name="T11" fmla="*/ 12 h 21"/>
                    <a:gd name="T12" fmla="*/ 0 w 15"/>
                    <a:gd name="T13" fmla="*/ 6 h 21"/>
                    <a:gd name="T14" fmla="*/ 8 w 15"/>
                    <a:gd name="T15" fmla="*/ 0 h 21"/>
                    <a:gd name="T16" fmla="*/ 13 w 15"/>
                    <a:gd name="T17" fmla="*/ 0 h 21"/>
                    <a:gd name="T18" fmla="*/ 13 w 15"/>
                    <a:gd name="T19" fmla="*/ 4 h 21"/>
                    <a:gd name="T20" fmla="*/ 9 w 15"/>
                    <a:gd name="T21" fmla="*/ 4 h 21"/>
                    <a:gd name="T22" fmla="*/ 6 w 15"/>
                    <a:gd name="T23" fmla="*/ 6 h 21"/>
                    <a:gd name="T24" fmla="*/ 9 w 15"/>
                    <a:gd name="T25" fmla="*/ 9 h 21"/>
                    <a:gd name="T26" fmla="*/ 15 w 15"/>
                    <a:gd name="T27" fmla="*/ 14 h 21"/>
                    <a:gd name="T28" fmla="*/ 6 w 15"/>
                    <a:gd name="T29"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 h="21">
                      <a:moveTo>
                        <a:pt x="6" y="21"/>
                      </a:moveTo>
                      <a:cubicBezTo>
                        <a:pt x="4" y="21"/>
                        <a:pt x="2" y="21"/>
                        <a:pt x="0" y="20"/>
                      </a:cubicBezTo>
                      <a:cubicBezTo>
                        <a:pt x="1" y="16"/>
                        <a:pt x="1" y="16"/>
                        <a:pt x="1" y="16"/>
                      </a:cubicBezTo>
                      <a:cubicBezTo>
                        <a:pt x="3" y="17"/>
                        <a:pt x="5" y="17"/>
                        <a:pt x="6" y="17"/>
                      </a:cubicBezTo>
                      <a:cubicBezTo>
                        <a:pt x="8" y="17"/>
                        <a:pt x="9" y="16"/>
                        <a:pt x="9" y="15"/>
                      </a:cubicBezTo>
                      <a:cubicBezTo>
                        <a:pt x="9" y="14"/>
                        <a:pt x="8" y="13"/>
                        <a:pt x="6" y="12"/>
                      </a:cubicBezTo>
                      <a:cubicBezTo>
                        <a:pt x="3" y="11"/>
                        <a:pt x="0" y="10"/>
                        <a:pt x="0" y="6"/>
                      </a:cubicBezTo>
                      <a:cubicBezTo>
                        <a:pt x="0" y="2"/>
                        <a:pt x="3" y="0"/>
                        <a:pt x="8" y="0"/>
                      </a:cubicBezTo>
                      <a:cubicBezTo>
                        <a:pt x="10" y="0"/>
                        <a:pt x="12" y="0"/>
                        <a:pt x="13" y="0"/>
                      </a:cubicBezTo>
                      <a:cubicBezTo>
                        <a:pt x="13" y="4"/>
                        <a:pt x="13" y="4"/>
                        <a:pt x="13" y="4"/>
                      </a:cubicBezTo>
                      <a:cubicBezTo>
                        <a:pt x="11" y="4"/>
                        <a:pt x="10" y="4"/>
                        <a:pt x="9" y="4"/>
                      </a:cubicBezTo>
                      <a:cubicBezTo>
                        <a:pt x="6" y="4"/>
                        <a:pt x="6" y="5"/>
                        <a:pt x="6" y="6"/>
                      </a:cubicBezTo>
                      <a:cubicBezTo>
                        <a:pt x="6" y="7"/>
                        <a:pt x="7" y="8"/>
                        <a:pt x="9" y="9"/>
                      </a:cubicBezTo>
                      <a:cubicBezTo>
                        <a:pt x="13" y="10"/>
                        <a:pt x="15" y="11"/>
                        <a:pt x="15" y="14"/>
                      </a:cubicBezTo>
                      <a:cubicBezTo>
                        <a:pt x="15" y="18"/>
                        <a:pt x="11" y="21"/>
                        <a:pt x="6" y="21"/>
                      </a:cubicBezTo>
                    </a:path>
                  </a:pathLst>
                </a:custGeom>
                <a:grpFill/>
                <a:ln>
                  <a:noFill/>
                </a:ln>
                <a:extLst/>
              </p:spPr>
              <p:txBody>
                <a:bodyPr/>
                <a:lstStyle/>
                <a:p>
                  <a:pPr>
                    <a:defRPr/>
                  </a:pPr>
                  <a:endParaRPr lang="en-AU"/>
                </a:p>
              </p:txBody>
            </p:sp>
            <p:sp>
              <p:nvSpPr>
                <p:cNvPr id="52" name="Freeform 32"/>
                <p:cNvSpPr>
                  <a:spLocks noEditPoints="1"/>
                </p:cNvSpPr>
                <p:nvPr/>
              </p:nvSpPr>
              <p:spPr bwMode="auto">
                <a:xfrm>
                  <a:off x="3965575" y="5969000"/>
                  <a:ext cx="28575" cy="95250"/>
                </a:xfrm>
                <a:custGeom>
                  <a:avLst/>
                  <a:gdLst>
                    <a:gd name="T0" fmla="*/ 4 w 9"/>
                    <a:gd name="T1" fmla="*/ 30 h 30"/>
                    <a:gd name="T2" fmla="*/ 4 w 9"/>
                    <a:gd name="T3" fmla="*/ 13 h 30"/>
                    <a:gd name="T4" fmla="*/ 0 w 9"/>
                    <a:gd name="T5" fmla="*/ 13 h 30"/>
                    <a:gd name="T6" fmla="*/ 0 w 9"/>
                    <a:gd name="T7" fmla="*/ 9 h 30"/>
                    <a:gd name="T8" fmla="*/ 9 w 9"/>
                    <a:gd name="T9" fmla="*/ 9 h 30"/>
                    <a:gd name="T10" fmla="*/ 9 w 9"/>
                    <a:gd name="T11" fmla="*/ 30 h 30"/>
                    <a:gd name="T12" fmla="*/ 4 w 9"/>
                    <a:gd name="T13" fmla="*/ 30 h 30"/>
                    <a:gd name="T14" fmla="*/ 6 w 9"/>
                    <a:gd name="T15" fmla="*/ 6 h 30"/>
                    <a:gd name="T16" fmla="*/ 3 w 9"/>
                    <a:gd name="T17" fmla="*/ 3 h 30"/>
                    <a:gd name="T18" fmla="*/ 6 w 9"/>
                    <a:gd name="T19" fmla="*/ 0 h 30"/>
                    <a:gd name="T20" fmla="*/ 9 w 9"/>
                    <a:gd name="T21" fmla="*/ 3 h 30"/>
                    <a:gd name="T22" fmla="*/ 6 w 9"/>
                    <a:gd name="T23" fmla="*/ 6 h 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9" h="30">
                      <a:moveTo>
                        <a:pt x="4" y="30"/>
                      </a:moveTo>
                      <a:cubicBezTo>
                        <a:pt x="4" y="13"/>
                        <a:pt x="4" y="13"/>
                        <a:pt x="4" y="13"/>
                      </a:cubicBezTo>
                      <a:cubicBezTo>
                        <a:pt x="0" y="13"/>
                        <a:pt x="0" y="13"/>
                        <a:pt x="0" y="13"/>
                      </a:cubicBezTo>
                      <a:cubicBezTo>
                        <a:pt x="0" y="9"/>
                        <a:pt x="0" y="9"/>
                        <a:pt x="0" y="9"/>
                      </a:cubicBezTo>
                      <a:cubicBezTo>
                        <a:pt x="9" y="9"/>
                        <a:pt x="9" y="9"/>
                        <a:pt x="9" y="9"/>
                      </a:cubicBezTo>
                      <a:cubicBezTo>
                        <a:pt x="9" y="30"/>
                        <a:pt x="9" y="30"/>
                        <a:pt x="9" y="30"/>
                      </a:cubicBezTo>
                      <a:lnTo>
                        <a:pt x="4" y="30"/>
                      </a:lnTo>
                      <a:close/>
                      <a:moveTo>
                        <a:pt x="6" y="6"/>
                      </a:moveTo>
                      <a:cubicBezTo>
                        <a:pt x="4" y="6"/>
                        <a:pt x="3" y="5"/>
                        <a:pt x="3" y="3"/>
                      </a:cubicBezTo>
                      <a:cubicBezTo>
                        <a:pt x="3" y="1"/>
                        <a:pt x="4" y="0"/>
                        <a:pt x="6" y="0"/>
                      </a:cubicBezTo>
                      <a:cubicBezTo>
                        <a:pt x="8" y="0"/>
                        <a:pt x="9" y="1"/>
                        <a:pt x="9" y="3"/>
                      </a:cubicBezTo>
                      <a:cubicBezTo>
                        <a:pt x="9" y="5"/>
                        <a:pt x="8" y="6"/>
                        <a:pt x="6" y="6"/>
                      </a:cubicBezTo>
                    </a:path>
                  </a:pathLst>
                </a:custGeom>
                <a:grpFill/>
                <a:ln>
                  <a:noFill/>
                </a:ln>
                <a:extLst/>
              </p:spPr>
              <p:txBody>
                <a:bodyPr/>
                <a:lstStyle/>
                <a:p>
                  <a:pPr>
                    <a:defRPr/>
                  </a:pPr>
                  <a:endParaRPr lang="en-AU"/>
                </a:p>
              </p:txBody>
            </p:sp>
            <p:sp>
              <p:nvSpPr>
                <p:cNvPr id="53" name="Freeform 33"/>
                <p:cNvSpPr>
                  <a:spLocks/>
                </p:cNvSpPr>
                <p:nvPr/>
              </p:nvSpPr>
              <p:spPr bwMode="auto">
                <a:xfrm>
                  <a:off x="4013200" y="5997575"/>
                  <a:ext cx="39687" cy="66675"/>
                </a:xfrm>
                <a:custGeom>
                  <a:avLst/>
                  <a:gdLst>
                    <a:gd name="T0" fmla="*/ 11 w 12"/>
                    <a:gd name="T1" fmla="*/ 5 h 21"/>
                    <a:gd name="T2" fmla="*/ 9 w 12"/>
                    <a:gd name="T3" fmla="*/ 5 h 21"/>
                    <a:gd name="T4" fmla="*/ 5 w 12"/>
                    <a:gd name="T5" fmla="*/ 8 h 21"/>
                    <a:gd name="T6" fmla="*/ 5 w 12"/>
                    <a:gd name="T7" fmla="*/ 21 h 21"/>
                    <a:gd name="T8" fmla="*/ 0 w 12"/>
                    <a:gd name="T9" fmla="*/ 21 h 21"/>
                    <a:gd name="T10" fmla="*/ 0 w 12"/>
                    <a:gd name="T11" fmla="*/ 0 h 21"/>
                    <a:gd name="T12" fmla="*/ 4 w 12"/>
                    <a:gd name="T13" fmla="*/ 0 h 21"/>
                    <a:gd name="T14" fmla="*/ 4 w 12"/>
                    <a:gd name="T15" fmla="*/ 4 h 21"/>
                    <a:gd name="T16" fmla="*/ 10 w 12"/>
                    <a:gd name="T17" fmla="*/ 0 h 21"/>
                    <a:gd name="T18" fmla="*/ 12 w 12"/>
                    <a:gd name="T19" fmla="*/ 0 h 21"/>
                    <a:gd name="T20" fmla="*/ 11 w 12"/>
                    <a:gd name="T21" fmla="*/ 5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12" h="21">
                      <a:moveTo>
                        <a:pt x="11" y="5"/>
                      </a:moveTo>
                      <a:cubicBezTo>
                        <a:pt x="11" y="5"/>
                        <a:pt x="10" y="5"/>
                        <a:pt x="9" y="5"/>
                      </a:cubicBezTo>
                      <a:cubicBezTo>
                        <a:pt x="8" y="5"/>
                        <a:pt x="7" y="6"/>
                        <a:pt x="5" y="8"/>
                      </a:cubicBezTo>
                      <a:cubicBezTo>
                        <a:pt x="5" y="21"/>
                        <a:pt x="5" y="21"/>
                        <a:pt x="5" y="21"/>
                      </a:cubicBezTo>
                      <a:cubicBezTo>
                        <a:pt x="0" y="21"/>
                        <a:pt x="0" y="21"/>
                        <a:pt x="0" y="21"/>
                      </a:cubicBezTo>
                      <a:cubicBezTo>
                        <a:pt x="0" y="0"/>
                        <a:pt x="0" y="0"/>
                        <a:pt x="0" y="0"/>
                      </a:cubicBezTo>
                      <a:cubicBezTo>
                        <a:pt x="4" y="0"/>
                        <a:pt x="4" y="0"/>
                        <a:pt x="4" y="0"/>
                      </a:cubicBezTo>
                      <a:cubicBezTo>
                        <a:pt x="4" y="4"/>
                        <a:pt x="4" y="4"/>
                        <a:pt x="4" y="4"/>
                      </a:cubicBezTo>
                      <a:cubicBezTo>
                        <a:pt x="6" y="1"/>
                        <a:pt x="8" y="0"/>
                        <a:pt x="10" y="0"/>
                      </a:cubicBezTo>
                      <a:cubicBezTo>
                        <a:pt x="11" y="0"/>
                        <a:pt x="11" y="0"/>
                        <a:pt x="12" y="0"/>
                      </a:cubicBezTo>
                      <a:lnTo>
                        <a:pt x="11" y="5"/>
                      </a:lnTo>
                      <a:close/>
                    </a:path>
                  </a:pathLst>
                </a:custGeom>
                <a:grpFill/>
                <a:ln>
                  <a:noFill/>
                </a:ln>
                <a:extLst/>
              </p:spPr>
              <p:txBody>
                <a:bodyPr/>
                <a:lstStyle/>
                <a:p>
                  <a:pPr>
                    <a:defRPr/>
                  </a:pPr>
                  <a:endParaRPr lang="en-AU"/>
                </a:p>
              </p:txBody>
            </p:sp>
            <p:sp>
              <p:nvSpPr>
                <p:cNvPr id="54" name="Freeform 34"/>
                <p:cNvSpPr>
                  <a:spLocks noEditPoints="1"/>
                </p:cNvSpPr>
                <p:nvPr/>
              </p:nvSpPr>
              <p:spPr bwMode="auto">
                <a:xfrm>
                  <a:off x="4062413" y="5997575"/>
                  <a:ext cx="66675" cy="66675"/>
                </a:xfrm>
                <a:custGeom>
                  <a:avLst/>
                  <a:gdLst>
                    <a:gd name="T0" fmla="*/ 10 w 21"/>
                    <a:gd name="T1" fmla="*/ 21 h 21"/>
                    <a:gd name="T2" fmla="*/ 0 w 21"/>
                    <a:gd name="T3" fmla="*/ 11 h 21"/>
                    <a:gd name="T4" fmla="*/ 10 w 21"/>
                    <a:gd name="T5" fmla="*/ 0 h 21"/>
                    <a:gd name="T6" fmla="*/ 21 w 21"/>
                    <a:gd name="T7" fmla="*/ 10 h 21"/>
                    <a:gd name="T8" fmla="*/ 10 w 21"/>
                    <a:gd name="T9" fmla="*/ 21 h 21"/>
                    <a:gd name="T10" fmla="*/ 10 w 21"/>
                    <a:gd name="T11" fmla="*/ 4 h 21"/>
                    <a:gd name="T12" fmla="*/ 5 w 21"/>
                    <a:gd name="T13" fmla="*/ 10 h 21"/>
                    <a:gd name="T14" fmla="*/ 10 w 21"/>
                    <a:gd name="T15" fmla="*/ 17 h 21"/>
                    <a:gd name="T16" fmla="*/ 15 w 21"/>
                    <a:gd name="T17" fmla="*/ 11 h 21"/>
                    <a:gd name="T18" fmla="*/ 10 w 21"/>
                    <a:gd name="T19" fmla="*/ 4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1" h="21">
                      <a:moveTo>
                        <a:pt x="10" y="21"/>
                      </a:moveTo>
                      <a:cubicBezTo>
                        <a:pt x="3" y="21"/>
                        <a:pt x="0" y="17"/>
                        <a:pt x="0" y="11"/>
                      </a:cubicBezTo>
                      <a:cubicBezTo>
                        <a:pt x="0" y="4"/>
                        <a:pt x="3" y="0"/>
                        <a:pt x="10" y="0"/>
                      </a:cubicBezTo>
                      <a:cubicBezTo>
                        <a:pt x="17" y="0"/>
                        <a:pt x="21" y="4"/>
                        <a:pt x="21" y="10"/>
                      </a:cubicBezTo>
                      <a:cubicBezTo>
                        <a:pt x="21" y="17"/>
                        <a:pt x="17" y="21"/>
                        <a:pt x="10" y="21"/>
                      </a:cubicBezTo>
                      <a:moveTo>
                        <a:pt x="10" y="4"/>
                      </a:moveTo>
                      <a:cubicBezTo>
                        <a:pt x="7" y="4"/>
                        <a:pt x="5" y="7"/>
                        <a:pt x="5" y="10"/>
                      </a:cubicBezTo>
                      <a:cubicBezTo>
                        <a:pt x="5" y="14"/>
                        <a:pt x="6" y="17"/>
                        <a:pt x="10" y="17"/>
                      </a:cubicBezTo>
                      <a:cubicBezTo>
                        <a:pt x="14" y="17"/>
                        <a:pt x="15" y="14"/>
                        <a:pt x="15" y="11"/>
                      </a:cubicBezTo>
                      <a:cubicBezTo>
                        <a:pt x="15" y="6"/>
                        <a:pt x="14" y="4"/>
                        <a:pt x="10" y="4"/>
                      </a:cubicBezTo>
                    </a:path>
                  </a:pathLst>
                </a:custGeom>
                <a:grpFill/>
                <a:ln>
                  <a:noFill/>
                </a:ln>
                <a:extLst/>
              </p:spPr>
              <p:txBody>
                <a:bodyPr/>
                <a:lstStyle/>
                <a:p>
                  <a:pPr>
                    <a:defRPr/>
                  </a:pPr>
                  <a:endParaRPr lang="en-AU"/>
                </a:p>
              </p:txBody>
            </p:sp>
            <p:sp>
              <p:nvSpPr>
                <p:cNvPr id="55" name="Oval 35"/>
                <p:cNvSpPr>
                  <a:spLocks noChangeArrowheads="1"/>
                </p:cNvSpPr>
                <p:nvPr/>
              </p:nvSpPr>
              <p:spPr bwMode="auto">
                <a:xfrm>
                  <a:off x="4141788" y="6042025"/>
                  <a:ext cx="19050" cy="22225"/>
                </a:xfrm>
                <a:prstGeom prst="ellipse">
                  <a:avLst/>
                </a:prstGeom>
                <a:grpFill/>
                <a:ln>
                  <a:noFill/>
                </a:ln>
                <a:extLst/>
              </p:spPr>
              <p:txBody>
                <a:bodyPr/>
                <a:lstStyle/>
                <a:p>
                  <a:pPr>
                    <a:defRPr/>
                  </a:pPr>
                  <a:endParaRPr lang="en-AU"/>
                </a:p>
              </p:txBody>
            </p:sp>
            <p:sp>
              <p:nvSpPr>
                <p:cNvPr id="56" name="Freeform 36"/>
                <p:cNvSpPr>
                  <a:spLocks noEditPoints="1"/>
                </p:cNvSpPr>
                <p:nvPr/>
              </p:nvSpPr>
              <p:spPr bwMode="auto">
                <a:xfrm>
                  <a:off x="4176713" y="5997575"/>
                  <a:ext cx="57150" cy="66675"/>
                </a:xfrm>
                <a:custGeom>
                  <a:avLst/>
                  <a:gdLst>
                    <a:gd name="T0" fmla="*/ 14 w 18"/>
                    <a:gd name="T1" fmla="*/ 21 h 21"/>
                    <a:gd name="T2" fmla="*/ 13 w 18"/>
                    <a:gd name="T3" fmla="*/ 19 h 21"/>
                    <a:gd name="T4" fmla="*/ 7 w 18"/>
                    <a:gd name="T5" fmla="*/ 21 h 21"/>
                    <a:gd name="T6" fmla="*/ 0 w 18"/>
                    <a:gd name="T7" fmla="*/ 15 h 21"/>
                    <a:gd name="T8" fmla="*/ 10 w 18"/>
                    <a:gd name="T9" fmla="*/ 8 h 21"/>
                    <a:gd name="T10" fmla="*/ 13 w 18"/>
                    <a:gd name="T11" fmla="*/ 8 h 21"/>
                    <a:gd name="T12" fmla="*/ 13 w 18"/>
                    <a:gd name="T13" fmla="*/ 7 h 21"/>
                    <a:gd name="T14" fmla="*/ 8 w 18"/>
                    <a:gd name="T15" fmla="*/ 4 h 21"/>
                    <a:gd name="T16" fmla="*/ 2 w 18"/>
                    <a:gd name="T17" fmla="*/ 5 h 21"/>
                    <a:gd name="T18" fmla="*/ 2 w 18"/>
                    <a:gd name="T19" fmla="*/ 1 h 21"/>
                    <a:gd name="T20" fmla="*/ 9 w 18"/>
                    <a:gd name="T21" fmla="*/ 0 h 21"/>
                    <a:gd name="T22" fmla="*/ 18 w 18"/>
                    <a:gd name="T23" fmla="*/ 7 h 21"/>
                    <a:gd name="T24" fmla="*/ 18 w 18"/>
                    <a:gd name="T25" fmla="*/ 21 h 21"/>
                    <a:gd name="T26" fmla="*/ 14 w 18"/>
                    <a:gd name="T27" fmla="*/ 21 h 21"/>
                    <a:gd name="T28" fmla="*/ 13 w 18"/>
                    <a:gd name="T29" fmla="*/ 12 h 21"/>
                    <a:gd name="T30" fmla="*/ 10 w 18"/>
                    <a:gd name="T31" fmla="*/ 12 h 21"/>
                    <a:gd name="T32" fmla="*/ 5 w 18"/>
                    <a:gd name="T33" fmla="*/ 15 h 21"/>
                    <a:gd name="T34" fmla="*/ 8 w 18"/>
                    <a:gd name="T35" fmla="*/ 17 h 21"/>
                    <a:gd name="T36" fmla="*/ 13 w 18"/>
                    <a:gd name="T37" fmla="*/ 15 h 21"/>
                    <a:gd name="T38" fmla="*/ 13 w 18"/>
                    <a:gd name="T39" fmla="*/ 12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8" h="21">
                      <a:moveTo>
                        <a:pt x="14" y="21"/>
                      </a:moveTo>
                      <a:cubicBezTo>
                        <a:pt x="13" y="19"/>
                        <a:pt x="13" y="19"/>
                        <a:pt x="13" y="19"/>
                      </a:cubicBezTo>
                      <a:cubicBezTo>
                        <a:pt x="12" y="20"/>
                        <a:pt x="10" y="21"/>
                        <a:pt x="7" y="21"/>
                      </a:cubicBezTo>
                      <a:cubicBezTo>
                        <a:pt x="3" y="21"/>
                        <a:pt x="0" y="19"/>
                        <a:pt x="0" y="15"/>
                      </a:cubicBezTo>
                      <a:cubicBezTo>
                        <a:pt x="0" y="10"/>
                        <a:pt x="4" y="8"/>
                        <a:pt x="10" y="8"/>
                      </a:cubicBezTo>
                      <a:cubicBezTo>
                        <a:pt x="13" y="8"/>
                        <a:pt x="13" y="8"/>
                        <a:pt x="13" y="8"/>
                      </a:cubicBezTo>
                      <a:cubicBezTo>
                        <a:pt x="13" y="7"/>
                        <a:pt x="13" y="7"/>
                        <a:pt x="13" y="7"/>
                      </a:cubicBezTo>
                      <a:cubicBezTo>
                        <a:pt x="13" y="5"/>
                        <a:pt x="12" y="4"/>
                        <a:pt x="8" y="4"/>
                      </a:cubicBezTo>
                      <a:cubicBezTo>
                        <a:pt x="6" y="4"/>
                        <a:pt x="4" y="4"/>
                        <a:pt x="2" y="5"/>
                      </a:cubicBezTo>
                      <a:cubicBezTo>
                        <a:pt x="2" y="1"/>
                        <a:pt x="2" y="1"/>
                        <a:pt x="2" y="1"/>
                      </a:cubicBezTo>
                      <a:cubicBezTo>
                        <a:pt x="4" y="0"/>
                        <a:pt x="6" y="0"/>
                        <a:pt x="9" y="0"/>
                      </a:cubicBezTo>
                      <a:cubicBezTo>
                        <a:pt x="15" y="0"/>
                        <a:pt x="18" y="2"/>
                        <a:pt x="18" y="7"/>
                      </a:cubicBezTo>
                      <a:cubicBezTo>
                        <a:pt x="18" y="21"/>
                        <a:pt x="18" y="21"/>
                        <a:pt x="18" y="21"/>
                      </a:cubicBezTo>
                      <a:lnTo>
                        <a:pt x="14" y="21"/>
                      </a:lnTo>
                      <a:close/>
                      <a:moveTo>
                        <a:pt x="13" y="12"/>
                      </a:moveTo>
                      <a:cubicBezTo>
                        <a:pt x="10" y="12"/>
                        <a:pt x="10" y="12"/>
                        <a:pt x="10" y="12"/>
                      </a:cubicBezTo>
                      <a:cubicBezTo>
                        <a:pt x="7" y="12"/>
                        <a:pt x="5" y="13"/>
                        <a:pt x="5" y="15"/>
                      </a:cubicBezTo>
                      <a:cubicBezTo>
                        <a:pt x="5" y="16"/>
                        <a:pt x="6" y="17"/>
                        <a:pt x="8" y="17"/>
                      </a:cubicBezTo>
                      <a:cubicBezTo>
                        <a:pt x="10" y="17"/>
                        <a:pt x="11" y="17"/>
                        <a:pt x="13" y="15"/>
                      </a:cubicBezTo>
                      <a:lnTo>
                        <a:pt x="13" y="12"/>
                      </a:lnTo>
                      <a:close/>
                    </a:path>
                  </a:pathLst>
                </a:custGeom>
                <a:grpFill/>
                <a:ln>
                  <a:noFill/>
                </a:ln>
                <a:extLst/>
              </p:spPr>
              <p:txBody>
                <a:bodyPr/>
                <a:lstStyle/>
                <a:p>
                  <a:pPr>
                    <a:defRPr/>
                  </a:pPr>
                  <a:endParaRPr lang="en-AU"/>
                </a:p>
              </p:txBody>
            </p:sp>
            <p:sp>
              <p:nvSpPr>
                <p:cNvPr id="57" name="Freeform 37"/>
                <p:cNvSpPr>
                  <a:spLocks/>
                </p:cNvSpPr>
                <p:nvPr/>
              </p:nvSpPr>
              <p:spPr bwMode="auto">
                <a:xfrm>
                  <a:off x="4252913" y="5997575"/>
                  <a:ext cx="57150" cy="66675"/>
                </a:xfrm>
                <a:custGeom>
                  <a:avLst/>
                  <a:gdLst>
                    <a:gd name="T0" fmla="*/ 14 w 18"/>
                    <a:gd name="T1" fmla="*/ 21 h 21"/>
                    <a:gd name="T2" fmla="*/ 14 w 18"/>
                    <a:gd name="T3" fmla="*/ 18 h 21"/>
                    <a:gd name="T4" fmla="*/ 7 w 18"/>
                    <a:gd name="T5" fmla="*/ 21 h 21"/>
                    <a:gd name="T6" fmla="*/ 0 w 18"/>
                    <a:gd name="T7" fmla="*/ 13 h 21"/>
                    <a:gd name="T8" fmla="*/ 0 w 18"/>
                    <a:gd name="T9" fmla="*/ 0 h 21"/>
                    <a:gd name="T10" fmla="*/ 5 w 18"/>
                    <a:gd name="T11" fmla="*/ 0 h 21"/>
                    <a:gd name="T12" fmla="*/ 5 w 18"/>
                    <a:gd name="T13" fmla="*/ 12 h 21"/>
                    <a:gd name="T14" fmla="*/ 8 w 18"/>
                    <a:gd name="T15" fmla="*/ 17 h 21"/>
                    <a:gd name="T16" fmla="*/ 13 w 18"/>
                    <a:gd name="T17" fmla="*/ 14 h 21"/>
                    <a:gd name="T18" fmla="*/ 13 w 18"/>
                    <a:gd name="T19" fmla="*/ 0 h 21"/>
                    <a:gd name="T20" fmla="*/ 18 w 18"/>
                    <a:gd name="T21" fmla="*/ 0 h 21"/>
                    <a:gd name="T22" fmla="*/ 18 w 18"/>
                    <a:gd name="T23" fmla="*/ 21 h 21"/>
                    <a:gd name="T24" fmla="*/ 14 w 18"/>
                    <a:gd name="T25" fmla="*/ 21 h 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8" h="21">
                      <a:moveTo>
                        <a:pt x="14" y="21"/>
                      </a:moveTo>
                      <a:cubicBezTo>
                        <a:pt x="14" y="18"/>
                        <a:pt x="14" y="18"/>
                        <a:pt x="14" y="18"/>
                      </a:cubicBezTo>
                      <a:cubicBezTo>
                        <a:pt x="12" y="20"/>
                        <a:pt x="10" y="21"/>
                        <a:pt x="7" y="21"/>
                      </a:cubicBezTo>
                      <a:cubicBezTo>
                        <a:pt x="2" y="21"/>
                        <a:pt x="0" y="18"/>
                        <a:pt x="0" y="13"/>
                      </a:cubicBezTo>
                      <a:cubicBezTo>
                        <a:pt x="0" y="0"/>
                        <a:pt x="0" y="0"/>
                        <a:pt x="0" y="0"/>
                      </a:cubicBezTo>
                      <a:cubicBezTo>
                        <a:pt x="5" y="0"/>
                        <a:pt x="5" y="0"/>
                        <a:pt x="5" y="0"/>
                      </a:cubicBezTo>
                      <a:cubicBezTo>
                        <a:pt x="5" y="12"/>
                        <a:pt x="5" y="12"/>
                        <a:pt x="5" y="12"/>
                      </a:cubicBezTo>
                      <a:cubicBezTo>
                        <a:pt x="5" y="15"/>
                        <a:pt x="6" y="17"/>
                        <a:pt x="8" y="17"/>
                      </a:cubicBezTo>
                      <a:cubicBezTo>
                        <a:pt x="10" y="17"/>
                        <a:pt x="11" y="16"/>
                        <a:pt x="13" y="14"/>
                      </a:cubicBezTo>
                      <a:cubicBezTo>
                        <a:pt x="13" y="0"/>
                        <a:pt x="13" y="0"/>
                        <a:pt x="13" y="0"/>
                      </a:cubicBezTo>
                      <a:cubicBezTo>
                        <a:pt x="18" y="0"/>
                        <a:pt x="18" y="0"/>
                        <a:pt x="18" y="0"/>
                      </a:cubicBezTo>
                      <a:cubicBezTo>
                        <a:pt x="18" y="21"/>
                        <a:pt x="18" y="21"/>
                        <a:pt x="18" y="21"/>
                      </a:cubicBezTo>
                      <a:lnTo>
                        <a:pt x="14" y="21"/>
                      </a:lnTo>
                      <a:close/>
                    </a:path>
                  </a:pathLst>
                </a:custGeom>
                <a:grpFill/>
                <a:ln>
                  <a:noFill/>
                </a:ln>
                <a:extLst/>
              </p:spPr>
              <p:txBody>
                <a:bodyPr/>
                <a:lstStyle/>
                <a:p>
                  <a:pPr>
                    <a:defRPr/>
                  </a:pPr>
                  <a:endParaRPr lang="en-AU"/>
                </a:p>
              </p:txBody>
            </p:sp>
          </p:grpSp>
        </p:grpSp>
        <p:grpSp>
          <p:nvGrpSpPr>
            <p:cNvPr id="30" name="Group 66"/>
            <p:cNvGrpSpPr>
              <a:grpSpLocks/>
            </p:cNvGrpSpPr>
            <p:nvPr userDrawn="1"/>
          </p:nvGrpSpPr>
          <p:grpSpPr bwMode="auto">
            <a:xfrm>
              <a:off x="-26988" y="357188"/>
              <a:ext cx="9178926" cy="2571750"/>
              <a:chOff x="-17463" y="357188"/>
              <a:chExt cx="9186863" cy="2571750"/>
            </a:xfrm>
          </p:grpSpPr>
          <p:sp>
            <p:nvSpPr>
              <p:cNvPr id="31" name="Freeform 17"/>
              <p:cNvSpPr>
                <a:spLocks/>
              </p:cNvSpPr>
              <p:nvPr userDrawn="1"/>
            </p:nvSpPr>
            <p:spPr bwMode="auto">
              <a:xfrm>
                <a:off x="-17463" y="1971675"/>
                <a:ext cx="9186863" cy="957263"/>
              </a:xfrm>
              <a:custGeom>
                <a:avLst/>
                <a:gdLst>
                  <a:gd name="T0" fmla="*/ 0 w 2880"/>
                  <a:gd name="T1" fmla="*/ 0 h 300"/>
                  <a:gd name="T2" fmla="*/ 372 w 2880"/>
                  <a:gd name="T3" fmla="*/ 0 h 300"/>
                  <a:gd name="T4" fmla="*/ 890 w 2880"/>
                  <a:gd name="T5" fmla="*/ 171 h 300"/>
                  <a:gd name="T6" fmla="*/ 1389 w 2880"/>
                  <a:gd name="T7" fmla="*/ 300 h 300"/>
                  <a:gd name="T8" fmla="*/ 2880 w 2880"/>
                  <a:gd name="T9" fmla="*/ 300 h 300"/>
                </a:gdLst>
                <a:ahLst/>
                <a:cxnLst>
                  <a:cxn ang="0">
                    <a:pos x="T0" y="T1"/>
                  </a:cxn>
                  <a:cxn ang="0">
                    <a:pos x="T2" y="T3"/>
                  </a:cxn>
                  <a:cxn ang="0">
                    <a:pos x="T4" y="T5"/>
                  </a:cxn>
                  <a:cxn ang="0">
                    <a:pos x="T6" y="T7"/>
                  </a:cxn>
                  <a:cxn ang="0">
                    <a:pos x="T8" y="T9"/>
                  </a:cxn>
                </a:cxnLst>
                <a:rect l="0" t="0" r="r" b="b"/>
                <a:pathLst>
                  <a:path w="2880" h="300">
                    <a:moveTo>
                      <a:pt x="0" y="0"/>
                    </a:moveTo>
                    <a:cubicBezTo>
                      <a:pt x="0" y="0"/>
                      <a:pt x="308" y="0"/>
                      <a:pt x="372" y="0"/>
                    </a:cubicBezTo>
                    <a:cubicBezTo>
                      <a:pt x="638" y="0"/>
                      <a:pt x="749" y="91"/>
                      <a:pt x="890" y="171"/>
                    </a:cubicBezTo>
                    <a:cubicBezTo>
                      <a:pt x="1011" y="240"/>
                      <a:pt x="1176" y="300"/>
                      <a:pt x="1389" y="300"/>
                    </a:cubicBezTo>
                    <a:cubicBezTo>
                      <a:pt x="2880" y="300"/>
                      <a:pt x="2880" y="300"/>
                      <a:pt x="2880" y="30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2" name="Freeform 18"/>
              <p:cNvSpPr>
                <a:spLocks/>
              </p:cNvSpPr>
              <p:nvPr userDrawn="1"/>
            </p:nvSpPr>
            <p:spPr bwMode="auto">
              <a:xfrm>
                <a:off x="-17463" y="2449513"/>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3" name="Freeform 19"/>
              <p:cNvSpPr>
                <a:spLocks/>
              </p:cNvSpPr>
              <p:nvPr userDrawn="1"/>
            </p:nvSpPr>
            <p:spPr bwMode="auto">
              <a:xfrm>
                <a:off x="-17463" y="1655763"/>
                <a:ext cx="9186863" cy="954087"/>
              </a:xfrm>
              <a:custGeom>
                <a:avLst/>
                <a:gdLst>
                  <a:gd name="T0" fmla="*/ 0 w 2880"/>
                  <a:gd name="T1" fmla="*/ 0 h 299"/>
                  <a:gd name="T2" fmla="*/ 372 w 2880"/>
                  <a:gd name="T3" fmla="*/ 0 h 299"/>
                  <a:gd name="T4" fmla="*/ 890 w 2880"/>
                  <a:gd name="T5" fmla="*/ 170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0"/>
                    </a:cubicBezTo>
                    <a:cubicBezTo>
                      <a:pt x="1011" y="239"/>
                      <a:pt x="1176" y="299"/>
                      <a:pt x="1389" y="299"/>
                    </a:cubicBezTo>
                    <a:cubicBezTo>
                      <a:pt x="2880" y="299"/>
                      <a:pt x="2880" y="299"/>
                      <a:pt x="2880" y="299"/>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4" name="Freeform 20"/>
              <p:cNvSpPr>
                <a:spLocks/>
              </p:cNvSpPr>
              <p:nvPr userDrawn="1"/>
            </p:nvSpPr>
            <p:spPr bwMode="auto">
              <a:xfrm>
                <a:off x="-17463" y="2130425"/>
                <a:ext cx="9186863" cy="479425"/>
              </a:xfrm>
              <a:custGeom>
                <a:avLst/>
                <a:gdLst>
                  <a:gd name="T0" fmla="*/ 2880 w 2880"/>
                  <a:gd name="T1" fmla="*/ 0 h 150"/>
                  <a:gd name="T2" fmla="*/ 1202 w 2880"/>
                  <a:gd name="T3" fmla="*/ 0 h 150"/>
                  <a:gd name="T4" fmla="*/ 890 w 2880"/>
                  <a:gd name="T5" fmla="*/ 21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1"/>
                    </a:cubicBezTo>
                    <a:cubicBezTo>
                      <a:pt x="802" y="55"/>
                      <a:pt x="685" y="150"/>
                      <a:pt x="366" y="150"/>
                    </a:cubicBezTo>
                    <a:cubicBezTo>
                      <a:pt x="0" y="150"/>
                      <a:pt x="0" y="150"/>
                      <a:pt x="0" y="15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35" name="Freeform 21"/>
              <p:cNvSpPr>
                <a:spLocks/>
              </p:cNvSpPr>
              <p:nvPr userDrawn="1"/>
            </p:nvSpPr>
            <p:spPr bwMode="auto">
              <a:xfrm>
                <a:off x="-17463" y="1336675"/>
                <a:ext cx="9186863" cy="954088"/>
              </a:xfrm>
              <a:custGeom>
                <a:avLst/>
                <a:gdLst>
                  <a:gd name="T0" fmla="*/ 0 w 2880"/>
                  <a:gd name="T1" fmla="*/ 0 h 299"/>
                  <a:gd name="T2" fmla="*/ 372 w 2880"/>
                  <a:gd name="T3" fmla="*/ 0 h 299"/>
                  <a:gd name="T4" fmla="*/ 890 w 2880"/>
                  <a:gd name="T5" fmla="*/ 171 h 299"/>
                  <a:gd name="T6" fmla="*/ 1389 w 2880"/>
                  <a:gd name="T7" fmla="*/ 299 h 299"/>
                  <a:gd name="T8" fmla="*/ 2880 w 2880"/>
                  <a:gd name="T9" fmla="*/ 299 h 299"/>
                </a:gdLst>
                <a:ahLst/>
                <a:cxnLst>
                  <a:cxn ang="0">
                    <a:pos x="T0" y="T1"/>
                  </a:cxn>
                  <a:cxn ang="0">
                    <a:pos x="T2" y="T3"/>
                  </a:cxn>
                  <a:cxn ang="0">
                    <a:pos x="T4" y="T5"/>
                  </a:cxn>
                  <a:cxn ang="0">
                    <a:pos x="T6" y="T7"/>
                  </a:cxn>
                  <a:cxn ang="0">
                    <a:pos x="T8" y="T9"/>
                  </a:cxn>
                </a:cxnLst>
                <a:rect l="0" t="0" r="r" b="b"/>
                <a:pathLst>
                  <a:path w="2880" h="299">
                    <a:moveTo>
                      <a:pt x="0" y="0"/>
                    </a:moveTo>
                    <a:cubicBezTo>
                      <a:pt x="0" y="0"/>
                      <a:pt x="308" y="0"/>
                      <a:pt x="372" y="0"/>
                    </a:cubicBezTo>
                    <a:cubicBezTo>
                      <a:pt x="638" y="0"/>
                      <a:pt x="749" y="90"/>
                      <a:pt x="890" y="171"/>
                    </a:cubicBezTo>
                    <a:cubicBezTo>
                      <a:pt x="1011" y="239"/>
                      <a:pt x="1176" y="299"/>
                      <a:pt x="1389" y="299"/>
                    </a:cubicBezTo>
                    <a:cubicBezTo>
                      <a:pt x="2880" y="299"/>
                      <a:pt x="2880" y="299"/>
                      <a:pt x="2880" y="299"/>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36" name="Freeform 22"/>
              <p:cNvSpPr>
                <a:spLocks/>
              </p:cNvSpPr>
              <p:nvPr userDrawn="1"/>
            </p:nvSpPr>
            <p:spPr bwMode="auto">
              <a:xfrm>
                <a:off x="-17463" y="1811338"/>
                <a:ext cx="9186863" cy="479425"/>
              </a:xfrm>
              <a:custGeom>
                <a:avLst/>
                <a:gdLst>
                  <a:gd name="T0" fmla="*/ 2880 w 2880"/>
                  <a:gd name="T1" fmla="*/ 0 h 150"/>
                  <a:gd name="T2" fmla="*/ 1202 w 2880"/>
                  <a:gd name="T3" fmla="*/ 0 h 150"/>
                  <a:gd name="T4" fmla="*/ 890 w 2880"/>
                  <a:gd name="T5" fmla="*/ 22 h 150"/>
                  <a:gd name="T6" fmla="*/ 366 w 2880"/>
                  <a:gd name="T7" fmla="*/ 150 h 150"/>
                  <a:gd name="T8" fmla="*/ 0 w 2880"/>
                  <a:gd name="T9" fmla="*/ 150 h 150"/>
                </a:gdLst>
                <a:ahLst/>
                <a:cxnLst>
                  <a:cxn ang="0">
                    <a:pos x="T0" y="T1"/>
                  </a:cxn>
                  <a:cxn ang="0">
                    <a:pos x="T2" y="T3"/>
                  </a:cxn>
                  <a:cxn ang="0">
                    <a:pos x="T4" y="T5"/>
                  </a:cxn>
                  <a:cxn ang="0">
                    <a:pos x="T6" y="T7"/>
                  </a:cxn>
                  <a:cxn ang="0">
                    <a:pos x="T8" y="T9"/>
                  </a:cxn>
                </a:cxnLst>
                <a:rect l="0" t="0" r="r" b="b"/>
                <a:pathLst>
                  <a:path w="2880" h="150">
                    <a:moveTo>
                      <a:pt x="2880" y="0"/>
                    </a:moveTo>
                    <a:cubicBezTo>
                      <a:pt x="1202" y="0"/>
                      <a:pt x="1202" y="0"/>
                      <a:pt x="1202" y="0"/>
                    </a:cubicBezTo>
                    <a:cubicBezTo>
                      <a:pt x="999" y="0"/>
                      <a:pt x="933" y="5"/>
                      <a:pt x="890" y="22"/>
                    </a:cubicBezTo>
                    <a:cubicBezTo>
                      <a:pt x="802" y="55"/>
                      <a:pt x="685" y="150"/>
                      <a:pt x="366" y="150"/>
                    </a:cubicBezTo>
                    <a:cubicBezTo>
                      <a:pt x="0" y="150"/>
                      <a:pt x="0" y="150"/>
                      <a:pt x="0" y="15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7" name="Freeform 23"/>
              <p:cNvSpPr>
                <a:spLocks/>
              </p:cNvSpPr>
              <p:nvPr userDrawn="1"/>
            </p:nvSpPr>
            <p:spPr bwMode="auto">
              <a:xfrm>
                <a:off x="-17463" y="357188"/>
                <a:ext cx="9186863" cy="957262"/>
              </a:xfrm>
              <a:custGeom>
                <a:avLst/>
                <a:gdLst>
                  <a:gd name="T0" fmla="*/ 2880 w 2880"/>
                  <a:gd name="T1" fmla="*/ 300 h 300"/>
                  <a:gd name="T2" fmla="*/ 2501 w 2880"/>
                  <a:gd name="T3" fmla="*/ 300 h 300"/>
                  <a:gd name="T4" fmla="*/ 1984 w 2880"/>
                  <a:gd name="T5" fmla="*/ 129 h 300"/>
                  <a:gd name="T6" fmla="*/ 1485 w 2880"/>
                  <a:gd name="T7" fmla="*/ 0 h 300"/>
                  <a:gd name="T8" fmla="*/ 0 w 2880"/>
                  <a:gd name="T9" fmla="*/ 0 h 300"/>
                </a:gdLst>
                <a:ahLst/>
                <a:cxnLst>
                  <a:cxn ang="0">
                    <a:pos x="T0" y="T1"/>
                  </a:cxn>
                  <a:cxn ang="0">
                    <a:pos x="T2" y="T3"/>
                  </a:cxn>
                  <a:cxn ang="0">
                    <a:pos x="T4" y="T5"/>
                  </a:cxn>
                  <a:cxn ang="0">
                    <a:pos x="T6" y="T7"/>
                  </a:cxn>
                  <a:cxn ang="0">
                    <a:pos x="T8" y="T9"/>
                  </a:cxn>
                </a:cxnLst>
                <a:rect l="0" t="0" r="r" b="b"/>
                <a:pathLst>
                  <a:path w="2880" h="300">
                    <a:moveTo>
                      <a:pt x="2880" y="300"/>
                    </a:moveTo>
                    <a:cubicBezTo>
                      <a:pt x="2880" y="300"/>
                      <a:pt x="2565" y="300"/>
                      <a:pt x="2501" y="300"/>
                    </a:cubicBezTo>
                    <a:cubicBezTo>
                      <a:pt x="2236" y="300"/>
                      <a:pt x="2124" y="209"/>
                      <a:pt x="1984" y="129"/>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38" name="Freeform 24"/>
              <p:cNvSpPr>
                <a:spLocks/>
              </p:cNvSpPr>
              <p:nvPr userDrawn="1"/>
            </p:nvSpPr>
            <p:spPr bwMode="auto">
              <a:xfrm>
                <a:off x="-17463" y="357188"/>
                <a:ext cx="9186863" cy="477837"/>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sp>
            <p:nvSpPr>
              <p:cNvPr id="39" name="Freeform 25"/>
              <p:cNvSpPr>
                <a:spLocks/>
              </p:cNvSpPr>
              <p:nvPr userDrawn="1"/>
            </p:nvSpPr>
            <p:spPr bwMode="auto">
              <a:xfrm>
                <a:off x="-17463" y="676275"/>
                <a:ext cx="9186863" cy="954088"/>
              </a:xfrm>
              <a:custGeom>
                <a:avLst/>
                <a:gdLst>
                  <a:gd name="T0" fmla="*/ 2880 w 2880"/>
                  <a:gd name="T1" fmla="*/ 299 h 299"/>
                  <a:gd name="T2" fmla="*/ 2501 w 2880"/>
                  <a:gd name="T3" fmla="*/ 299 h 299"/>
                  <a:gd name="T4" fmla="*/ 1984 w 2880"/>
                  <a:gd name="T5" fmla="*/ 129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9"/>
                    </a:cubicBezTo>
                    <a:cubicBezTo>
                      <a:pt x="1863" y="60"/>
                      <a:pt x="1698" y="0"/>
                      <a:pt x="1485" y="0"/>
                    </a:cubicBezTo>
                    <a:cubicBezTo>
                      <a:pt x="0" y="0"/>
                      <a:pt x="0" y="0"/>
                      <a:pt x="0" y="0"/>
                    </a:cubicBezTo>
                  </a:path>
                </a:pathLst>
              </a:custGeom>
              <a:noFill/>
              <a:ln w="19050" cap="flat">
                <a:solidFill>
                  <a:schemeClr val="bg1"/>
                </a:solidFill>
                <a:prstDash val="solid"/>
                <a:miter lim="800000"/>
                <a:headEnd/>
                <a:tailEnd/>
              </a:ln>
              <a:extLst/>
            </p:spPr>
            <p:txBody>
              <a:bodyPr/>
              <a:lstStyle/>
              <a:p>
                <a:pPr>
                  <a:defRPr/>
                </a:pPr>
                <a:endParaRPr lang="en-AU"/>
              </a:p>
            </p:txBody>
          </p:sp>
          <p:sp>
            <p:nvSpPr>
              <p:cNvPr id="40" name="Freeform 26"/>
              <p:cNvSpPr>
                <a:spLocks/>
              </p:cNvSpPr>
              <p:nvPr userDrawn="1"/>
            </p:nvSpPr>
            <p:spPr bwMode="auto">
              <a:xfrm>
                <a:off x="-17463" y="676275"/>
                <a:ext cx="9186863" cy="477838"/>
              </a:xfrm>
              <a:custGeom>
                <a:avLst/>
                <a:gdLst>
                  <a:gd name="T0" fmla="*/ 0 w 2880"/>
                  <a:gd name="T1" fmla="*/ 150 h 150"/>
                  <a:gd name="T2" fmla="*/ 1672 w 2880"/>
                  <a:gd name="T3" fmla="*/ 150 h 150"/>
                  <a:gd name="T4" fmla="*/ 1984 w 2880"/>
                  <a:gd name="T5" fmla="*/ 129 h 150"/>
                  <a:gd name="T6" fmla="*/ 2507 w 2880"/>
                  <a:gd name="T7" fmla="*/ 0 h 150"/>
                  <a:gd name="T8" fmla="*/ 2880 w 2880"/>
                  <a:gd name="T9" fmla="*/ 0 h 150"/>
                </a:gdLst>
                <a:ahLst/>
                <a:cxnLst>
                  <a:cxn ang="0">
                    <a:pos x="T0" y="T1"/>
                  </a:cxn>
                  <a:cxn ang="0">
                    <a:pos x="T2" y="T3"/>
                  </a:cxn>
                  <a:cxn ang="0">
                    <a:pos x="T4" y="T5"/>
                  </a:cxn>
                  <a:cxn ang="0">
                    <a:pos x="T6" y="T7"/>
                  </a:cxn>
                  <a:cxn ang="0">
                    <a:pos x="T8" y="T9"/>
                  </a:cxn>
                </a:cxnLst>
                <a:rect l="0" t="0" r="r" b="b"/>
                <a:pathLst>
                  <a:path w="2880" h="150">
                    <a:moveTo>
                      <a:pt x="0" y="150"/>
                    </a:moveTo>
                    <a:cubicBezTo>
                      <a:pt x="1672" y="150"/>
                      <a:pt x="1672" y="150"/>
                      <a:pt x="1672" y="150"/>
                    </a:cubicBezTo>
                    <a:cubicBezTo>
                      <a:pt x="1875" y="150"/>
                      <a:pt x="1941" y="145"/>
                      <a:pt x="1984" y="129"/>
                    </a:cubicBezTo>
                    <a:cubicBezTo>
                      <a:pt x="2071" y="95"/>
                      <a:pt x="2189" y="0"/>
                      <a:pt x="2507" y="0"/>
                    </a:cubicBezTo>
                    <a:cubicBezTo>
                      <a:pt x="2880" y="0"/>
                      <a:pt x="2880" y="0"/>
                      <a:pt x="2880" y="0"/>
                    </a:cubicBezTo>
                  </a:path>
                </a:pathLst>
              </a:custGeom>
              <a:noFill/>
              <a:ln w="19050" cap="flat">
                <a:solidFill>
                  <a:schemeClr val="accent1">
                    <a:lumMod val="75000"/>
                  </a:schemeClr>
                </a:solidFill>
                <a:prstDash val="solid"/>
                <a:miter lim="800000"/>
                <a:headEnd/>
                <a:tailEnd/>
              </a:ln>
              <a:extLst/>
            </p:spPr>
            <p:txBody>
              <a:bodyPr/>
              <a:lstStyle/>
              <a:p>
                <a:pPr>
                  <a:defRPr/>
                </a:pPr>
                <a:endParaRPr lang="en-AU"/>
              </a:p>
            </p:txBody>
          </p:sp>
          <p:sp>
            <p:nvSpPr>
              <p:cNvPr id="41" name="Freeform 27"/>
              <p:cNvSpPr>
                <a:spLocks/>
              </p:cNvSpPr>
              <p:nvPr userDrawn="1"/>
            </p:nvSpPr>
            <p:spPr bwMode="auto">
              <a:xfrm>
                <a:off x="-17463" y="995363"/>
                <a:ext cx="9186863" cy="954087"/>
              </a:xfrm>
              <a:custGeom>
                <a:avLst/>
                <a:gdLst>
                  <a:gd name="T0" fmla="*/ 2880 w 2880"/>
                  <a:gd name="T1" fmla="*/ 299 h 299"/>
                  <a:gd name="T2" fmla="*/ 2501 w 2880"/>
                  <a:gd name="T3" fmla="*/ 299 h 299"/>
                  <a:gd name="T4" fmla="*/ 1984 w 2880"/>
                  <a:gd name="T5" fmla="*/ 128 h 299"/>
                  <a:gd name="T6" fmla="*/ 1485 w 2880"/>
                  <a:gd name="T7" fmla="*/ 0 h 299"/>
                  <a:gd name="T8" fmla="*/ 0 w 2880"/>
                  <a:gd name="T9" fmla="*/ 0 h 299"/>
                </a:gdLst>
                <a:ahLst/>
                <a:cxnLst>
                  <a:cxn ang="0">
                    <a:pos x="T0" y="T1"/>
                  </a:cxn>
                  <a:cxn ang="0">
                    <a:pos x="T2" y="T3"/>
                  </a:cxn>
                  <a:cxn ang="0">
                    <a:pos x="T4" y="T5"/>
                  </a:cxn>
                  <a:cxn ang="0">
                    <a:pos x="T6" y="T7"/>
                  </a:cxn>
                  <a:cxn ang="0">
                    <a:pos x="T8" y="T9"/>
                  </a:cxn>
                </a:cxnLst>
                <a:rect l="0" t="0" r="r" b="b"/>
                <a:pathLst>
                  <a:path w="2880" h="299">
                    <a:moveTo>
                      <a:pt x="2880" y="299"/>
                    </a:moveTo>
                    <a:cubicBezTo>
                      <a:pt x="2880" y="299"/>
                      <a:pt x="2565" y="299"/>
                      <a:pt x="2501" y="299"/>
                    </a:cubicBezTo>
                    <a:cubicBezTo>
                      <a:pt x="2236" y="299"/>
                      <a:pt x="2124" y="209"/>
                      <a:pt x="1984" y="128"/>
                    </a:cubicBezTo>
                    <a:cubicBezTo>
                      <a:pt x="1863" y="60"/>
                      <a:pt x="1698" y="0"/>
                      <a:pt x="1485" y="0"/>
                    </a:cubicBezTo>
                    <a:cubicBezTo>
                      <a:pt x="0" y="0"/>
                      <a:pt x="0" y="0"/>
                      <a:pt x="0" y="0"/>
                    </a:cubicBezTo>
                  </a:path>
                </a:pathLst>
              </a:custGeom>
              <a:noFill/>
              <a:ln w="19050" cap="flat">
                <a:solidFill>
                  <a:schemeClr val="accent2">
                    <a:lumMod val="90000"/>
                    <a:lumOff val="10000"/>
                  </a:schemeClr>
                </a:solidFill>
                <a:prstDash val="solid"/>
                <a:miter lim="800000"/>
                <a:headEnd/>
                <a:tailEnd/>
              </a:ln>
              <a:extLst/>
            </p:spPr>
            <p:txBody>
              <a:bodyPr/>
              <a:lstStyle/>
              <a:p>
                <a:pPr>
                  <a:defRPr/>
                </a:pPr>
                <a:endParaRPr lang="en-AU"/>
              </a:p>
            </p:txBody>
          </p:sp>
          <p:sp>
            <p:nvSpPr>
              <p:cNvPr id="42" name="Freeform 28"/>
              <p:cNvSpPr>
                <a:spLocks/>
              </p:cNvSpPr>
              <p:nvPr userDrawn="1"/>
            </p:nvSpPr>
            <p:spPr bwMode="auto">
              <a:xfrm>
                <a:off x="-17463" y="995363"/>
                <a:ext cx="9186863" cy="474662"/>
              </a:xfrm>
              <a:custGeom>
                <a:avLst/>
                <a:gdLst>
                  <a:gd name="T0" fmla="*/ 0 w 2880"/>
                  <a:gd name="T1" fmla="*/ 149 h 149"/>
                  <a:gd name="T2" fmla="*/ 1672 w 2880"/>
                  <a:gd name="T3" fmla="*/ 149 h 149"/>
                  <a:gd name="T4" fmla="*/ 1984 w 2880"/>
                  <a:gd name="T5" fmla="*/ 128 h 149"/>
                  <a:gd name="T6" fmla="*/ 2507 w 2880"/>
                  <a:gd name="T7" fmla="*/ 0 h 149"/>
                  <a:gd name="T8" fmla="*/ 2880 w 2880"/>
                  <a:gd name="T9" fmla="*/ 0 h 149"/>
                </a:gdLst>
                <a:ahLst/>
                <a:cxnLst>
                  <a:cxn ang="0">
                    <a:pos x="T0" y="T1"/>
                  </a:cxn>
                  <a:cxn ang="0">
                    <a:pos x="T2" y="T3"/>
                  </a:cxn>
                  <a:cxn ang="0">
                    <a:pos x="T4" y="T5"/>
                  </a:cxn>
                  <a:cxn ang="0">
                    <a:pos x="T6" y="T7"/>
                  </a:cxn>
                  <a:cxn ang="0">
                    <a:pos x="T8" y="T9"/>
                  </a:cxn>
                </a:cxnLst>
                <a:rect l="0" t="0" r="r" b="b"/>
                <a:pathLst>
                  <a:path w="2880" h="149">
                    <a:moveTo>
                      <a:pt x="0" y="149"/>
                    </a:moveTo>
                    <a:cubicBezTo>
                      <a:pt x="1672" y="149"/>
                      <a:pt x="1672" y="149"/>
                      <a:pt x="1672" y="149"/>
                    </a:cubicBezTo>
                    <a:cubicBezTo>
                      <a:pt x="1875" y="149"/>
                      <a:pt x="1941" y="145"/>
                      <a:pt x="1984" y="128"/>
                    </a:cubicBezTo>
                    <a:cubicBezTo>
                      <a:pt x="2071" y="95"/>
                      <a:pt x="2189" y="0"/>
                      <a:pt x="2507" y="0"/>
                    </a:cubicBezTo>
                    <a:cubicBezTo>
                      <a:pt x="2880" y="0"/>
                      <a:pt x="2880" y="0"/>
                      <a:pt x="2880" y="0"/>
                    </a:cubicBezTo>
                  </a:path>
                </a:pathLst>
              </a:custGeom>
              <a:noFill/>
              <a:ln w="19050" cap="flat">
                <a:solidFill>
                  <a:schemeClr val="accent2"/>
                </a:solidFill>
                <a:prstDash val="solid"/>
                <a:miter lim="800000"/>
                <a:headEnd/>
                <a:tailEnd/>
              </a:ln>
              <a:extLst/>
            </p:spPr>
            <p:txBody>
              <a:bodyPr/>
              <a:lstStyle/>
              <a:p>
                <a:pPr>
                  <a:defRPr/>
                </a:pPr>
                <a:endParaRPr lang="en-AU"/>
              </a:p>
            </p:txBody>
          </p:sp>
        </p:grpSp>
      </p:grpSp>
      <p:sp>
        <p:nvSpPr>
          <p:cNvPr id="2" name="Title 1"/>
          <p:cNvSpPr>
            <a:spLocks noGrp="1"/>
          </p:cNvSpPr>
          <p:nvPr>
            <p:ph type="ctrTitle"/>
          </p:nvPr>
        </p:nvSpPr>
        <p:spPr>
          <a:xfrm>
            <a:off x="344440" y="3122613"/>
            <a:ext cx="8467494" cy="1080000"/>
          </a:xfrm>
        </p:spPr>
        <p:txBody>
          <a:bodyPr anchor="b" anchorCtr="0">
            <a:normAutofit/>
          </a:bodyPr>
          <a:lstStyle>
            <a:lvl1pPr algn="l">
              <a:defRPr sz="4400">
                <a:solidFill>
                  <a:schemeClr val="bg1"/>
                </a:solidFill>
              </a:defRPr>
            </a:lvl1pPr>
          </a:lstStyle>
          <a:p>
            <a:r>
              <a:rPr lang="en-US" smtClean="0"/>
              <a:t>Click to edit Master title style</a:t>
            </a:r>
            <a:endParaRPr lang="en-AU" dirty="0"/>
          </a:p>
        </p:txBody>
      </p:sp>
      <p:sp>
        <p:nvSpPr>
          <p:cNvPr id="3" name="Subtitle 2"/>
          <p:cNvSpPr>
            <a:spLocks noGrp="1"/>
          </p:cNvSpPr>
          <p:nvPr>
            <p:ph type="subTitle" idx="1"/>
          </p:nvPr>
        </p:nvSpPr>
        <p:spPr>
          <a:xfrm>
            <a:off x="344440" y="4257092"/>
            <a:ext cx="8475710" cy="360040"/>
          </a:xfrm>
        </p:spPr>
        <p:txBody>
          <a:bodyPr>
            <a:normAutofit/>
          </a:bodyPr>
          <a:lstStyle>
            <a:lvl1pPr marL="0" indent="0" algn="l">
              <a:buNone/>
              <a:defRPr sz="2200" b="1">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AU" dirty="0"/>
          </a:p>
        </p:txBody>
      </p:sp>
      <p:sp>
        <p:nvSpPr>
          <p:cNvPr id="27" name="Text Placeholder 14"/>
          <p:cNvSpPr>
            <a:spLocks noGrp="1"/>
          </p:cNvSpPr>
          <p:nvPr>
            <p:ph type="body" sz="quarter" idx="17"/>
          </p:nvPr>
        </p:nvSpPr>
        <p:spPr>
          <a:xfrm>
            <a:off x="360000" y="5625959"/>
            <a:ext cx="4752000" cy="144000"/>
          </a:xfrm>
        </p:spPr>
        <p:txBody>
          <a:bodyPr anchor="ctr">
            <a:noAutofit/>
          </a:bodyPr>
          <a:lstStyle>
            <a:lvl1pPr>
              <a:buFontTx/>
              <a:buNone/>
              <a:defRPr sz="1200" b="1" cap="all" baseline="0">
                <a:solidFill>
                  <a:schemeClr val="bg1"/>
                </a:solidFill>
              </a:defRPr>
            </a:lvl1pPr>
            <a:lvl2pPr marL="0" indent="0">
              <a:buFontTx/>
              <a:buNone/>
              <a:defRPr sz="1200">
                <a:solidFill>
                  <a:schemeClr val="bg2"/>
                </a:solidFill>
              </a:defRPr>
            </a:lvl2pPr>
            <a:lvl3pPr marL="0" indent="0">
              <a:buFontTx/>
              <a:buNone/>
              <a:defRPr sz="1200">
                <a:solidFill>
                  <a:schemeClr val="bg2"/>
                </a:solidFill>
              </a:defRPr>
            </a:lvl3pPr>
            <a:lvl4pPr marL="0" indent="0">
              <a:buFontTx/>
              <a:buNone/>
              <a:defRPr sz="1200">
                <a:solidFill>
                  <a:schemeClr val="bg2"/>
                </a:solidFill>
              </a:defRPr>
            </a:lvl4pPr>
            <a:lvl5pPr marL="0" indent="0">
              <a:buFontTx/>
              <a:buNone/>
              <a:defRPr sz="1200">
                <a:solidFill>
                  <a:schemeClr val="bg2"/>
                </a:solidFill>
              </a:defRPr>
            </a:lvl5pPr>
            <a:lvl6pPr marL="0" indent="0">
              <a:buFontTx/>
              <a:buNone/>
              <a:defRPr sz="1200">
                <a:solidFill>
                  <a:schemeClr val="bg2"/>
                </a:solidFill>
              </a:defRPr>
            </a:lvl6pPr>
            <a:lvl7pPr marL="0" indent="0">
              <a:buFontTx/>
              <a:buNone/>
              <a:defRPr sz="1200">
                <a:solidFill>
                  <a:schemeClr val="bg2"/>
                </a:solidFill>
              </a:defRPr>
            </a:lvl7pPr>
            <a:lvl8pPr marL="0" indent="0">
              <a:buFontTx/>
              <a:buNone/>
              <a:defRPr sz="1200">
                <a:solidFill>
                  <a:schemeClr val="bg2"/>
                </a:solidFill>
              </a:defRPr>
            </a:lvl8pPr>
            <a:lvl9pPr marL="0" indent="0">
              <a:buFontTx/>
              <a:buNone/>
              <a:defRPr sz="1200">
                <a:solidFill>
                  <a:schemeClr val="bg2"/>
                </a:solidFill>
              </a:defRPr>
            </a:lvl9pPr>
          </a:lstStyle>
          <a:p>
            <a:pPr lvl="0"/>
            <a:r>
              <a:rPr lang="en-US" smtClean="0"/>
              <a:t>Click to edit Master text styles</a:t>
            </a:r>
          </a:p>
        </p:txBody>
      </p:sp>
    </p:spTree>
    <p:extLst>
      <p:ext uri="{BB962C8B-B14F-4D97-AF65-F5344CB8AC3E}">
        <p14:creationId xmlns:p14="http://schemas.microsoft.com/office/powerpoint/2010/main" val="2647630450"/>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10"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2809613329"/>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2 Column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aseline="0"/>
            </a:lvl1pPr>
          </a:lstStyle>
          <a:p>
            <a:r>
              <a:rPr lang="en-US" smtClean="0"/>
              <a:t>Click to edit Master title style</a:t>
            </a:r>
            <a:endParaRPr lang="en-AU" dirty="0"/>
          </a:p>
        </p:txBody>
      </p:sp>
      <p:sp>
        <p:nvSpPr>
          <p:cNvPr id="3" name="Content Placeholder 2"/>
          <p:cNvSpPr>
            <a:spLocks noGrp="1"/>
          </p:cNvSpPr>
          <p:nvPr>
            <p:ph idx="1"/>
          </p:nvPr>
        </p:nvSpPr>
        <p:spPr/>
        <p:txBody>
          <a:bodyPr numCol="2" spcCol="360000"/>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546466376"/>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Sub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400"/>
            </a:lvl1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11"/>
          </p:nvPr>
        </p:nvSpPr>
        <p:spPr/>
        <p:txBody>
          <a:bodyPr/>
          <a:lstStyle/>
          <a:p>
            <a:r>
              <a:rPr lang="en-AU" smtClean="0"/>
              <a:t>Presentation title  |  Presenter name</a:t>
            </a:r>
            <a:endParaRPr lang="en-AU"/>
          </a:p>
        </p:txBody>
      </p:sp>
      <p:sp>
        <p:nvSpPr>
          <p:cNvPr id="6" name="Text Placeholder 7"/>
          <p:cNvSpPr>
            <a:spLocks noGrp="1"/>
          </p:cNvSpPr>
          <p:nvPr>
            <p:ph type="body" sz="quarter" idx="13" hasCustomPrompt="1"/>
          </p:nvPr>
        </p:nvSpPr>
        <p:spPr>
          <a:xfrm>
            <a:off x="360363" y="270000"/>
            <a:ext cx="8460000" cy="853200"/>
          </a:xfrm>
        </p:spPr>
        <p:txBody>
          <a:bodyPr>
            <a:normAutofit/>
          </a:bodyPr>
          <a:lstStyle>
            <a:lvl1pPr marL="0" indent="0">
              <a:lnSpc>
                <a:spcPct val="100000"/>
              </a:lnSpc>
              <a:spcBef>
                <a:spcPts val="0"/>
              </a:spcBef>
              <a:spcAft>
                <a:spcPts val="300"/>
              </a:spcAft>
              <a:buNone/>
              <a:defRPr sz="3200" b="1">
                <a:solidFill>
                  <a:schemeClr val="accent2"/>
                </a:solidFill>
              </a:defRPr>
            </a:lvl1pPr>
            <a:lvl2pPr marL="0" indent="0">
              <a:lnSpc>
                <a:spcPct val="80000"/>
              </a:lnSpc>
              <a:spcBef>
                <a:spcPts val="0"/>
              </a:spcBef>
              <a:buNone/>
              <a:defRPr sz="2200" b="1">
                <a:solidFill>
                  <a:schemeClr val="accent1">
                    <a:lumMod val="75000"/>
                  </a:schemeClr>
                </a:solidFill>
              </a:defRPr>
            </a:lvl2pPr>
            <a:lvl3pPr>
              <a:buNone/>
              <a:defRPr sz="2800">
                <a:solidFill>
                  <a:srgbClr val="00A9CE"/>
                </a:solidFill>
              </a:defRPr>
            </a:lvl3pPr>
            <a:lvl4pPr>
              <a:buNone/>
              <a:defRPr sz="2800">
                <a:solidFill>
                  <a:srgbClr val="00A9CE"/>
                </a:solidFill>
              </a:defRPr>
            </a:lvl4pPr>
            <a:lvl5pPr>
              <a:buNone/>
              <a:defRPr sz="2800">
                <a:solidFill>
                  <a:srgbClr val="00A9CE"/>
                </a:solidFill>
              </a:defRPr>
            </a:lvl5pPr>
          </a:lstStyle>
          <a:p>
            <a:pPr lvl="0"/>
            <a:r>
              <a:rPr lang="en-US" dirty="0" smtClean="0"/>
              <a:t>Click to edit Master title style</a:t>
            </a:r>
          </a:p>
          <a:p>
            <a:pPr lvl="1"/>
            <a:r>
              <a:rPr lang="en-US" dirty="0" smtClean="0"/>
              <a:t>Second level</a:t>
            </a:r>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3598312174"/>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3" name="Content Placeholder 2"/>
          <p:cNvSpPr>
            <a:spLocks noGrp="1"/>
          </p:cNvSpPr>
          <p:nvPr>
            <p:ph sz="half" idx="1"/>
          </p:nvPr>
        </p:nvSpPr>
        <p:spPr>
          <a:xfrm>
            <a:off x="358775"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4" name="Content Placeholder 3"/>
          <p:cNvSpPr>
            <a:spLocks noGrp="1"/>
          </p:cNvSpPr>
          <p:nvPr>
            <p:ph sz="half" idx="2"/>
          </p:nvPr>
        </p:nvSpPr>
        <p:spPr>
          <a:xfrm>
            <a:off x="4781550" y="1268413"/>
            <a:ext cx="4038600" cy="4525963"/>
          </a:xfrm>
        </p:spPr>
        <p:txBody>
          <a:bodyPr/>
          <a:lstStyle>
            <a:lvl1pPr>
              <a:defRPr sz="2400"/>
            </a:lvl1pPr>
            <a:lvl2pPr>
              <a:defRPr sz="2000"/>
            </a:lvl2pPr>
            <a:lvl3pPr>
              <a:defRPr sz="2000"/>
            </a:lvl3pPr>
            <a:lvl4pPr>
              <a:defRPr sz="20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6" name="Footer Placeholder 5"/>
          <p:cNvSpPr>
            <a:spLocks noGrp="1"/>
          </p:cNvSpPr>
          <p:nvPr>
            <p:ph type="ftr" sz="quarter" idx="11"/>
          </p:nvPr>
        </p:nvSpPr>
        <p:spPr/>
        <p:txBody>
          <a:bodyPr/>
          <a:lstStyle/>
          <a:p>
            <a:r>
              <a:rPr lang="en-AU" smtClean="0"/>
              <a:t>Presentation title  |  Presenter name</a:t>
            </a:r>
            <a:endParaRPr lang="en-AU"/>
          </a:p>
        </p:txBody>
      </p:sp>
      <p:sp>
        <p:nvSpPr>
          <p:cNvPr id="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4204712239"/>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AU"/>
          </a:p>
        </p:txBody>
      </p:sp>
      <p:sp>
        <p:nvSpPr>
          <p:cNvPr id="4" name="Footer Placeholder 3"/>
          <p:cNvSpPr>
            <a:spLocks noGrp="1"/>
          </p:cNvSpPr>
          <p:nvPr>
            <p:ph type="ftr" sz="quarter" idx="11"/>
          </p:nvPr>
        </p:nvSpPr>
        <p:spPr/>
        <p:txBody>
          <a:bodyPr/>
          <a:lstStyle/>
          <a:p>
            <a:r>
              <a:rPr lang="en-AU" smtClean="0"/>
              <a:t>Presentation title  |  Presenter name</a:t>
            </a:r>
            <a:endParaRPr lang="en-AU"/>
          </a:p>
        </p:txBody>
      </p:sp>
      <p:sp>
        <p:nvSpPr>
          <p:cNvPr id="7"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Tree>
    <p:extLst>
      <p:ext uri="{BB962C8B-B14F-4D97-AF65-F5344CB8AC3E}">
        <p14:creationId xmlns:p14="http://schemas.microsoft.com/office/powerpoint/2010/main" val="1896000364"/>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emf"/><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7" name="Group 6"/>
          <p:cNvGrpSpPr/>
          <p:nvPr userDrawn="1"/>
        </p:nvGrpSpPr>
        <p:grpSpPr>
          <a:xfrm>
            <a:off x="-9525" y="6051550"/>
            <a:ext cx="9169400" cy="849313"/>
            <a:chOff x="-9525" y="6051550"/>
            <a:chExt cx="9169400" cy="849313"/>
          </a:xfrm>
        </p:grpSpPr>
        <p:sp>
          <p:nvSpPr>
            <p:cNvPr id="8" name="AutoShape 4"/>
            <p:cNvSpPr>
              <a:spLocks noChangeAspect="1" noChangeArrowheads="1" noTextEdit="1"/>
            </p:cNvSpPr>
            <p:nvPr userDrawn="1"/>
          </p:nvSpPr>
          <p:spPr bwMode="auto">
            <a:xfrm>
              <a:off x="-7938" y="6056313"/>
              <a:ext cx="9161463" cy="801687"/>
            </a:xfrm>
            <a:prstGeom prst="rect">
              <a:avLst/>
            </a:prstGeom>
            <a:noFill/>
            <a:ln>
              <a:noFill/>
            </a:ln>
            <a:extLst/>
          </p:spPr>
          <p:txBody>
            <a:bodyPr/>
            <a:lstStyle/>
            <a:p>
              <a:pPr>
                <a:defRPr/>
              </a:pPr>
              <a:endParaRPr lang="en-AU"/>
            </a:p>
          </p:txBody>
        </p:sp>
        <p:sp>
          <p:nvSpPr>
            <p:cNvPr id="9" name="Rectangle 6"/>
            <p:cNvSpPr>
              <a:spLocks noChangeArrowheads="1"/>
            </p:cNvSpPr>
            <p:nvPr userDrawn="1"/>
          </p:nvSpPr>
          <p:spPr bwMode="auto">
            <a:xfrm>
              <a:off x="1588" y="6367463"/>
              <a:ext cx="9142412" cy="490537"/>
            </a:xfrm>
            <a:prstGeom prst="rect">
              <a:avLst/>
            </a:prstGeom>
            <a:solidFill>
              <a:schemeClr val="accent2"/>
            </a:solidFill>
            <a:ln>
              <a:noFill/>
            </a:ln>
            <a:extLst/>
          </p:spPr>
          <p:txBody>
            <a:bodyPr/>
            <a:lstStyle/>
            <a:p>
              <a:pPr>
                <a:defRPr/>
              </a:pPr>
              <a:endParaRPr lang="en-AU"/>
            </a:p>
          </p:txBody>
        </p:sp>
        <p:sp>
          <p:nvSpPr>
            <p:cNvPr id="10" name="Rectangle 7"/>
            <p:cNvSpPr>
              <a:spLocks noChangeArrowheads="1"/>
            </p:cNvSpPr>
            <p:nvPr userDrawn="1"/>
          </p:nvSpPr>
          <p:spPr bwMode="auto">
            <a:xfrm>
              <a:off x="1588" y="6367463"/>
              <a:ext cx="9142412" cy="490537"/>
            </a:xfrm>
            <a:prstGeom prst="rect">
              <a:avLst/>
            </a:prstGeom>
            <a:noFill/>
            <a:ln>
              <a:noFill/>
            </a:ln>
            <a:extLst/>
          </p:spPr>
          <p:txBody>
            <a:bodyPr/>
            <a:lstStyle/>
            <a:p>
              <a:pPr>
                <a:defRPr/>
              </a:pPr>
              <a:endParaRPr lang="en-AU"/>
            </a:p>
          </p:txBody>
        </p:sp>
        <p:sp>
          <p:nvSpPr>
            <p:cNvPr id="11" name="Freeform 8"/>
            <p:cNvSpPr>
              <a:spLocks noEditPoints="1"/>
            </p:cNvSpPr>
            <p:nvPr userDrawn="1"/>
          </p:nvSpPr>
          <p:spPr bwMode="auto">
            <a:xfrm>
              <a:off x="1588" y="6065837"/>
              <a:ext cx="9142412" cy="690562"/>
            </a:xfrm>
            <a:custGeom>
              <a:avLst/>
              <a:gdLst>
                <a:gd name="T0" fmla="*/ 2880 w 2880"/>
                <a:gd name="T1" fmla="*/ 14 h 217"/>
                <a:gd name="T2" fmla="*/ 2817 w 2880"/>
                <a:gd name="T3" fmla="*/ 14 h 217"/>
                <a:gd name="T4" fmla="*/ 2486 w 2880"/>
                <a:gd name="T5" fmla="*/ 95 h 217"/>
                <a:gd name="T6" fmla="*/ 2486 w 2880"/>
                <a:gd name="T7" fmla="*/ 95 h 217"/>
                <a:gd name="T8" fmla="*/ 2880 w 2880"/>
                <a:gd name="T9" fmla="*/ 95 h 217"/>
                <a:gd name="T10" fmla="*/ 2880 w 2880"/>
                <a:gd name="T11" fmla="*/ 217 h 217"/>
                <a:gd name="T12" fmla="*/ 2880 w 2880"/>
                <a:gd name="T13" fmla="*/ 217 h 217"/>
                <a:gd name="T14" fmla="*/ 2880 w 2880"/>
                <a:gd name="T15" fmla="*/ 14 h 217"/>
                <a:gd name="T16" fmla="*/ 2171 w 2880"/>
                <a:gd name="T17" fmla="*/ 0 h 217"/>
                <a:gd name="T18" fmla="*/ 0 w 2880"/>
                <a:gd name="T19" fmla="*/ 0 h 217"/>
                <a:gd name="T20" fmla="*/ 0 w 2880"/>
                <a:gd name="T21" fmla="*/ 95 h 217"/>
                <a:gd name="T22" fmla="*/ 2486 w 2880"/>
                <a:gd name="T23" fmla="*/ 95 h 217"/>
                <a:gd name="T24" fmla="*/ 2486 w 2880"/>
                <a:gd name="T25" fmla="*/ 95 h 217"/>
                <a:gd name="T26" fmla="*/ 2486 w 2880"/>
                <a:gd name="T27" fmla="*/ 95 h 217"/>
                <a:gd name="T28" fmla="*/ 2486 w 2880"/>
                <a:gd name="T29" fmla="*/ 95 h 217"/>
                <a:gd name="T30" fmla="*/ 2171 w 2880"/>
                <a:gd name="T31" fmla="*/ 0 h 2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80" h="217">
                  <a:moveTo>
                    <a:pt x="2880" y="14"/>
                  </a:moveTo>
                  <a:cubicBezTo>
                    <a:pt x="2817" y="14"/>
                    <a:pt x="2817" y="14"/>
                    <a:pt x="2817" y="14"/>
                  </a:cubicBezTo>
                  <a:cubicBezTo>
                    <a:pt x="2616" y="14"/>
                    <a:pt x="2542" y="74"/>
                    <a:pt x="2486" y="95"/>
                  </a:cubicBezTo>
                  <a:cubicBezTo>
                    <a:pt x="2486" y="95"/>
                    <a:pt x="2486" y="95"/>
                    <a:pt x="2486" y="95"/>
                  </a:cubicBezTo>
                  <a:cubicBezTo>
                    <a:pt x="2880" y="95"/>
                    <a:pt x="2880" y="95"/>
                    <a:pt x="2880" y="95"/>
                  </a:cubicBezTo>
                  <a:cubicBezTo>
                    <a:pt x="2880" y="217"/>
                    <a:pt x="2880" y="217"/>
                    <a:pt x="2880" y="217"/>
                  </a:cubicBezTo>
                  <a:cubicBezTo>
                    <a:pt x="2880" y="217"/>
                    <a:pt x="2880" y="217"/>
                    <a:pt x="2880" y="217"/>
                  </a:cubicBezTo>
                  <a:cubicBezTo>
                    <a:pt x="2880" y="14"/>
                    <a:pt x="2880" y="14"/>
                    <a:pt x="2880" y="14"/>
                  </a:cubicBezTo>
                  <a:moveTo>
                    <a:pt x="2171" y="0"/>
                  </a:moveTo>
                  <a:cubicBezTo>
                    <a:pt x="0" y="0"/>
                    <a:pt x="0" y="0"/>
                    <a:pt x="0" y="0"/>
                  </a:cubicBezTo>
                  <a:cubicBezTo>
                    <a:pt x="0" y="95"/>
                    <a:pt x="0" y="95"/>
                    <a:pt x="0" y="95"/>
                  </a:cubicBezTo>
                  <a:cubicBezTo>
                    <a:pt x="2486" y="95"/>
                    <a:pt x="2486" y="95"/>
                    <a:pt x="2486" y="95"/>
                  </a:cubicBezTo>
                  <a:cubicBezTo>
                    <a:pt x="2486" y="95"/>
                    <a:pt x="2486" y="95"/>
                    <a:pt x="2486" y="95"/>
                  </a:cubicBezTo>
                  <a:cubicBezTo>
                    <a:pt x="2486" y="95"/>
                    <a:pt x="2486" y="95"/>
                    <a:pt x="2486" y="95"/>
                  </a:cubicBezTo>
                  <a:cubicBezTo>
                    <a:pt x="2486" y="95"/>
                    <a:pt x="2486" y="95"/>
                    <a:pt x="2486" y="95"/>
                  </a:cubicBezTo>
                  <a:cubicBezTo>
                    <a:pt x="2419" y="39"/>
                    <a:pt x="2306" y="0"/>
                    <a:pt x="2171" y="0"/>
                  </a:cubicBezTo>
                </a:path>
              </a:pathLst>
            </a:custGeom>
            <a:solidFill>
              <a:srgbClr val="BFBFBF"/>
            </a:solidFill>
            <a:ln>
              <a:noFill/>
            </a:ln>
            <a:extLst/>
          </p:spPr>
          <p:txBody>
            <a:bodyPr/>
            <a:lstStyle/>
            <a:p>
              <a:pPr>
                <a:defRPr/>
              </a:pPr>
              <a:endParaRPr lang="en-AU"/>
            </a:p>
          </p:txBody>
        </p:sp>
        <p:sp>
          <p:nvSpPr>
            <p:cNvPr id="12" name="Freeform 9"/>
            <p:cNvSpPr>
              <a:spLocks noEditPoints="1"/>
            </p:cNvSpPr>
            <p:nvPr userDrawn="1"/>
          </p:nvSpPr>
          <p:spPr bwMode="auto">
            <a:xfrm>
              <a:off x="1588" y="6367463"/>
              <a:ext cx="9142412" cy="388937"/>
            </a:xfrm>
            <a:custGeom>
              <a:avLst/>
              <a:gdLst>
                <a:gd name="T0" fmla="*/ 2486 w 2880"/>
                <a:gd name="T1" fmla="*/ 0 h 122"/>
                <a:gd name="T2" fmla="*/ 0 w 2880"/>
                <a:gd name="T3" fmla="*/ 0 h 122"/>
                <a:gd name="T4" fmla="*/ 0 w 2880"/>
                <a:gd name="T5" fmla="*/ 13 h 122"/>
                <a:gd name="T6" fmla="*/ 2289 w 2880"/>
                <a:gd name="T7" fmla="*/ 13 h 122"/>
                <a:gd name="T8" fmla="*/ 2486 w 2880"/>
                <a:gd name="T9" fmla="*/ 0 h 122"/>
                <a:gd name="T10" fmla="*/ 2880 w 2880"/>
                <a:gd name="T11" fmla="*/ 0 h 122"/>
                <a:gd name="T12" fmla="*/ 2486 w 2880"/>
                <a:gd name="T13" fmla="*/ 0 h 122"/>
                <a:gd name="T14" fmla="*/ 2813 w 2880"/>
                <a:gd name="T15" fmla="*/ 122 h 122"/>
                <a:gd name="T16" fmla="*/ 2880 w 2880"/>
                <a:gd name="T17" fmla="*/ 122 h 122"/>
                <a:gd name="T18" fmla="*/ 2880 w 2880"/>
                <a:gd name="T19" fmla="*/ 0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80" h="122">
                  <a:moveTo>
                    <a:pt x="2486" y="0"/>
                  </a:moveTo>
                  <a:cubicBezTo>
                    <a:pt x="0" y="0"/>
                    <a:pt x="0" y="0"/>
                    <a:pt x="0" y="0"/>
                  </a:cubicBezTo>
                  <a:cubicBezTo>
                    <a:pt x="0" y="13"/>
                    <a:pt x="0" y="13"/>
                    <a:pt x="0" y="13"/>
                  </a:cubicBezTo>
                  <a:cubicBezTo>
                    <a:pt x="2289" y="13"/>
                    <a:pt x="2289" y="13"/>
                    <a:pt x="2289" y="13"/>
                  </a:cubicBezTo>
                  <a:cubicBezTo>
                    <a:pt x="2418" y="13"/>
                    <a:pt x="2459" y="10"/>
                    <a:pt x="2486" y="0"/>
                  </a:cubicBezTo>
                  <a:moveTo>
                    <a:pt x="2880" y="0"/>
                  </a:moveTo>
                  <a:cubicBezTo>
                    <a:pt x="2486" y="0"/>
                    <a:pt x="2486" y="0"/>
                    <a:pt x="2486" y="0"/>
                  </a:cubicBezTo>
                  <a:cubicBezTo>
                    <a:pt x="2554" y="56"/>
                    <a:pt x="2645" y="122"/>
                    <a:pt x="2813" y="122"/>
                  </a:cubicBezTo>
                  <a:cubicBezTo>
                    <a:pt x="2854" y="122"/>
                    <a:pt x="2880" y="122"/>
                    <a:pt x="2880" y="122"/>
                  </a:cubicBezTo>
                  <a:cubicBezTo>
                    <a:pt x="2880" y="0"/>
                    <a:pt x="2880" y="0"/>
                    <a:pt x="2880" y="0"/>
                  </a:cubicBezTo>
                </a:path>
              </a:pathLst>
            </a:custGeom>
            <a:solidFill>
              <a:schemeClr val="accent2">
                <a:lumMod val="75000"/>
              </a:schemeClr>
            </a:solidFill>
            <a:ln>
              <a:noFill/>
            </a:ln>
            <a:extLst/>
          </p:spPr>
          <p:txBody>
            <a:bodyPr/>
            <a:lstStyle/>
            <a:p>
              <a:pPr>
                <a:defRPr/>
              </a:pPr>
              <a:endParaRPr lang="en-AU"/>
            </a:p>
          </p:txBody>
        </p:sp>
        <p:sp>
          <p:nvSpPr>
            <p:cNvPr id="13" name="Freeform 10"/>
            <p:cNvSpPr>
              <a:spLocks/>
            </p:cNvSpPr>
            <p:nvPr userDrawn="1"/>
          </p:nvSpPr>
          <p:spPr bwMode="auto">
            <a:xfrm>
              <a:off x="1588" y="6110288"/>
              <a:ext cx="7891462" cy="298450"/>
            </a:xfrm>
            <a:custGeom>
              <a:avLst/>
              <a:gdLst>
                <a:gd name="T0" fmla="*/ 2486 w 2486"/>
                <a:gd name="T1" fmla="*/ 81 h 94"/>
                <a:gd name="T2" fmla="*/ 2171 w 2486"/>
                <a:gd name="T3" fmla="*/ 0 h 94"/>
                <a:gd name="T4" fmla="*/ 0 w 2486"/>
                <a:gd name="T5" fmla="*/ 0 h 94"/>
                <a:gd name="T6" fmla="*/ 0 w 2486"/>
                <a:gd name="T7" fmla="*/ 94 h 94"/>
                <a:gd name="T8" fmla="*/ 2289 w 2486"/>
                <a:gd name="T9" fmla="*/ 94 h 94"/>
                <a:gd name="T10" fmla="*/ 2486 w 2486"/>
                <a:gd name="T11" fmla="*/ 81 h 94"/>
              </a:gdLst>
              <a:ahLst/>
              <a:cxnLst>
                <a:cxn ang="0">
                  <a:pos x="T0" y="T1"/>
                </a:cxn>
                <a:cxn ang="0">
                  <a:pos x="T2" y="T3"/>
                </a:cxn>
                <a:cxn ang="0">
                  <a:pos x="T4" y="T5"/>
                </a:cxn>
                <a:cxn ang="0">
                  <a:pos x="T6" y="T7"/>
                </a:cxn>
                <a:cxn ang="0">
                  <a:pos x="T8" y="T9"/>
                </a:cxn>
                <a:cxn ang="0">
                  <a:pos x="T10" y="T11"/>
                </a:cxn>
              </a:cxnLst>
              <a:rect l="0" t="0" r="r" b="b"/>
              <a:pathLst>
                <a:path w="2486" h="94">
                  <a:moveTo>
                    <a:pt x="2486" y="81"/>
                  </a:moveTo>
                  <a:cubicBezTo>
                    <a:pt x="2410" y="38"/>
                    <a:pt x="2306" y="0"/>
                    <a:pt x="2171" y="0"/>
                  </a:cubicBezTo>
                  <a:cubicBezTo>
                    <a:pt x="0" y="0"/>
                    <a:pt x="0" y="0"/>
                    <a:pt x="0" y="0"/>
                  </a:cubicBezTo>
                  <a:cubicBezTo>
                    <a:pt x="0" y="94"/>
                    <a:pt x="0" y="94"/>
                    <a:pt x="0" y="94"/>
                  </a:cubicBezTo>
                  <a:cubicBezTo>
                    <a:pt x="2289" y="94"/>
                    <a:pt x="2289" y="94"/>
                    <a:pt x="2289" y="94"/>
                  </a:cubicBezTo>
                  <a:cubicBezTo>
                    <a:pt x="2418" y="94"/>
                    <a:pt x="2459" y="91"/>
                    <a:pt x="2486" y="81"/>
                  </a:cubicBezTo>
                </a:path>
              </a:pathLst>
            </a:custGeom>
            <a:solidFill>
              <a:schemeClr val="accent1"/>
            </a:solidFill>
            <a:ln>
              <a:noFill/>
            </a:ln>
            <a:extLst/>
          </p:spPr>
          <p:txBody>
            <a:bodyPr/>
            <a:lstStyle/>
            <a:p>
              <a:pPr>
                <a:defRPr/>
              </a:pPr>
              <a:endParaRPr lang="en-AU"/>
            </a:p>
          </p:txBody>
        </p:sp>
        <p:sp>
          <p:nvSpPr>
            <p:cNvPr id="14" name="Freeform 11"/>
            <p:cNvSpPr>
              <a:spLocks/>
            </p:cNvSpPr>
            <p:nvPr userDrawn="1"/>
          </p:nvSpPr>
          <p:spPr bwMode="auto">
            <a:xfrm>
              <a:off x="7893050" y="6110285"/>
              <a:ext cx="1250950" cy="601662"/>
            </a:xfrm>
            <a:custGeom>
              <a:avLst/>
              <a:gdLst>
                <a:gd name="T0" fmla="*/ 331 w 394"/>
                <a:gd name="T1" fmla="*/ 0 h 189"/>
                <a:gd name="T2" fmla="*/ 0 w 394"/>
                <a:gd name="T3" fmla="*/ 81 h 189"/>
                <a:gd name="T4" fmla="*/ 327 w 394"/>
                <a:gd name="T5" fmla="*/ 189 h 189"/>
                <a:gd name="T6" fmla="*/ 394 w 394"/>
                <a:gd name="T7" fmla="*/ 189 h 189"/>
                <a:gd name="T8" fmla="*/ 394 w 394"/>
                <a:gd name="T9" fmla="*/ 0 h 189"/>
                <a:gd name="T10" fmla="*/ 331 w 394"/>
                <a:gd name="T11" fmla="*/ 0 h 189"/>
              </a:gdLst>
              <a:ahLst/>
              <a:cxnLst>
                <a:cxn ang="0">
                  <a:pos x="T0" y="T1"/>
                </a:cxn>
                <a:cxn ang="0">
                  <a:pos x="T2" y="T3"/>
                </a:cxn>
                <a:cxn ang="0">
                  <a:pos x="T4" y="T5"/>
                </a:cxn>
                <a:cxn ang="0">
                  <a:pos x="T6" y="T7"/>
                </a:cxn>
                <a:cxn ang="0">
                  <a:pos x="T8" y="T9"/>
                </a:cxn>
                <a:cxn ang="0">
                  <a:pos x="T10" y="T11"/>
                </a:cxn>
              </a:cxnLst>
              <a:rect l="0" t="0" r="r" b="b"/>
              <a:pathLst>
                <a:path w="394" h="189">
                  <a:moveTo>
                    <a:pt x="331" y="0"/>
                  </a:moveTo>
                  <a:cubicBezTo>
                    <a:pt x="130" y="0"/>
                    <a:pt x="56" y="60"/>
                    <a:pt x="0" y="81"/>
                  </a:cubicBezTo>
                  <a:cubicBezTo>
                    <a:pt x="89" y="131"/>
                    <a:pt x="159" y="189"/>
                    <a:pt x="327" y="189"/>
                  </a:cubicBezTo>
                  <a:cubicBezTo>
                    <a:pt x="368" y="189"/>
                    <a:pt x="394" y="189"/>
                    <a:pt x="394" y="189"/>
                  </a:cubicBezTo>
                  <a:cubicBezTo>
                    <a:pt x="394" y="0"/>
                    <a:pt x="394" y="0"/>
                    <a:pt x="394" y="0"/>
                  </a:cubicBezTo>
                  <a:lnTo>
                    <a:pt x="331" y="0"/>
                  </a:lnTo>
                  <a:close/>
                </a:path>
              </a:pathLst>
            </a:custGeom>
            <a:solidFill>
              <a:srgbClr val="F7F7F7"/>
            </a:solidFill>
            <a:ln>
              <a:noFill/>
            </a:ln>
            <a:extLst/>
          </p:spPr>
          <p:txBody>
            <a:bodyPr/>
            <a:lstStyle/>
            <a:p>
              <a:pPr>
                <a:defRPr/>
              </a:pPr>
              <a:endParaRPr lang="en-AU"/>
            </a:p>
          </p:txBody>
        </p:sp>
        <p:sp>
          <p:nvSpPr>
            <p:cNvPr id="15" name="AutoShape 81"/>
            <p:cNvSpPr>
              <a:spLocks noChangeAspect="1" noChangeArrowheads="1" noTextEdit="1"/>
            </p:cNvSpPr>
            <p:nvPr/>
          </p:nvSpPr>
          <p:spPr bwMode="auto">
            <a:xfrm>
              <a:off x="-9525" y="6051550"/>
              <a:ext cx="9169400" cy="849313"/>
            </a:xfrm>
            <a:prstGeom prst="rect">
              <a:avLst/>
            </a:prstGeom>
            <a:noFill/>
            <a:ln w="9525">
              <a:noFill/>
              <a:miter lim="800000"/>
              <a:headEnd/>
              <a:tailEnd/>
            </a:ln>
          </p:spPr>
          <p:txBody>
            <a:bodyPr/>
            <a:lstStyle/>
            <a:p>
              <a:pPr>
                <a:defRPr/>
              </a:pPr>
              <a:endParaRPr lang="en-US"/>
            </a:p>
          </p:txBody>
        </p:sp>
        <p:sp>
          <p:nvSpPr>
            <p:cNvPr id="16" name="Rectangle 84"/>
            <p:cNvSpPr>
              <a:spLocks noChangeArrowheads="1"/>
            </p:cNvSpPr>
            <p:nvPr/>
          </p:nvSpPr>
          <p:spPr bwMode="auto">
            <a:xfrm>
              <a:off x="-9525" y="6356350"/>
              <a:ext cx="9167813" cy="544513"/>
            </a:xfrm>
            <a:prstGeom prst="rect">
              <a:avLst/>
            </a:prstGeom>
            <a:noFill/>
            <a:ln w="9525">
              <a:noFill/>
              <a:miter lim="800000"/>
              <a:headEnd/>
              <a:tailEnd/>
            </a:ln>
          </p:spPr>
          <p:txBody>
            <a:bodyPr/>
            <a:lstStyle/>
            <a:p>
              <a:pPr>
                <a:defRPr/>
              </a:pPr>
              <a:endParaRPr lang="en-US"/>
            </a:p>
          </p:txBody>
        </p:sp>
        <p:pic>
          <p:nvPicPr>
            <p:cNvPr id="17" name="Picture 78"/>
            <p:cNvPicPr>
              <a:picLocks noChangeAspect="1" noChangeArrowheads="1"/>
            </p:cNvPicPr>
            <p:nvPr/>
          </p:nvPicPr>
          <p:blipFill>
            <a:blip r:embed="rId16" cstate="print"/>
            <a:srcRect/>
            <a:stretch>
              <a:fillRect/>
            </a:stretch>
          </p:blipFill>
          <p:spPr bwMode="auto">
            <a:xfrm>
              <a:off x="8459788" y="6191250"/>
              <a:ext cx="454025" cy="454025"/>
            </a:xfrm>
            <a:prstGeom prst="rect">
              <a:avLst/>
            </a:prstGeom>
            <a:noFill/>
            <a:ln w="9525">
              <a:noFill/>
              <a:miter lim="800000"/>
              <a:headEnd/>
              <a:tailEnd/>
            </a:ln>
          </p:spPr>
        </p:pic>
      </p:grpSp>
      <p:sp>
        <p:nvSpPr>
          <p:cNvPr id="2" name="Title Placeholder 1"/>
          <p:cNvSpPr>
            <a:spLocks noGrp="1"/>
          </p:cNvSpPr>
          <p:nvPr>
            <p:ph type="title"/>
          </p:nvPr>
        </p:nvSpPr>
        <p:spPr>
          <a:xfrm>
            <a:off x="358776" y="274638"/>
            <a:ext cx="8461374" cy="852487"/>
          </a:xfrm>
          <a:prstGeom prst="rect">
            <a:avLst/>
          </a:prstGeom>
        </p:spPr>
        <p:txBody>
          <a:bodyPr vert="horz" lIns="0" tIns="0" rIns="0" bIns="0" rtlCol="0" anchor="t" anchorCtr="0">
            <a:normAutofit/>
          </a:bodyPr>
          <a:lstStyle/>
          <a:p>
            <a:r>
              <a:rPr lang="en-US" smtClean="0"/>
              <a:t>Click to edit Master title style</a:t>
            </a:r>
            <a:endParaRPr lang="en-AU" dirty="0"/>
          </a:p>
        </p:txBody>
      </p:sp>
      <p:sp>
        <p:nvSpPr>
          <p:cNvPr id="3" name="Text Placeholder 2"/>
          <p:cNvSpPr>
            <a:spLocks noGrp="1"/>
          </p:cNvSpPr>
          <p:nvPr>
            <p:ph type="body" idx="1"/>
          </p:nvPr>
        </p:nvSpPr>
        <p:spPr>
          <a:xfrm>
            <a:off x="358775" y="1268413"/>
            <a:ext cx="8461375" cy="4572855"/>
          </a:xfrm>
          <a:prstGeom prst="rect">
            <a:avLst/>
          </a:prstGeom>
        </p:spPr>
        <p:txBody>
          <a:bodyPr vert="horz" lIns="0" tIns="0" rIns="0" bIns="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AU" dirty="0"/>
          </a:p>
        </p:txBody>
      </p:sp>
      <p:sp>
        <p:nvSpPr>
          <p:cNvPr id="5" name="Footer Placeholder 4"/>
          <p:cNvSpPr>
            <a:spLocks noGrp="1"/>
          </p:cNvSpPr>
          <p:nvPr>
            <p:ph type="ftr" sz="quarter" idx="3"/>
          </p:nvPr>
        </p:nvSpPr>
        <p:spPr>
          <a:xfrm>
            <a:off x="677991" y="6504332"/>
            <a:ext cx="6083845" cy="124274"/>
          </a:xfrm>
          <a:prstGeom prst="rect">
            <a:avLst/>
          </a:prstGeom>
        </p:spPr>
        <p:txBody>
          <a:bodyPr vert="horz" lIns="0" tIns="0" rIns="0" bIns="0" rtlCol="0" anchor="ctr"/>
          <a:lstStyle>
            <a:lvl1pPr algn="l">
              <a:defRPr sz="900">
                <a:solidFill>
                  <a:srgbClr val="FFFFFF"/>
                </a:solidFill>
              </a:defRPr>
            </a:lvl1pPr>
          </a:lstStyle>
          <a:p>
            <a:r>
              <a:rPr lang="en-AU" dirty="0" smtClean="0"/>
              <a:t>Presentation title  |  Presenter name</a:t>
            </a:r>
            <a:endParaRPr lang="en-AU" dirty="0"/>
          </a:p>
        </p:txBody>
      </p:sp>
      <p:sp>
        <p:nvSpPr>
          <p:cNvPr id="18" name="Slide Number Placeholder 17"/>
          <p:cNvSpPr>
            <a:spLocks noGrp="1"/>
          </p:cNvSpPr>
          <p:nvPr>
            <p:ph type="sldNum" sz="quarter" idx="4"/>
          </p:nvPr>
        </p:nvSpPr>
        <p:spPr>
          <a:xfrm>
            <a:off x="330200" y="6504332"/>
            <a:ext cx="288789" cy="127346"/>
          </a:xfrm>
          <a:prstGeom prst="rect">
            <a:avLst/>
          </a:prstGeom>
        </p:spPr>
        <p:txBody>
          <a:bodyPr vert="horz" lIns="0" tIns="0" rIns="0" bIns="0" rtlCol="0" anchor="ctr"/>
          <a:lstStyle>
            <a:lvl1pPr algn="r">
              <a:defRPr sz="900">
                <a:solidFill>
                  <a:schemeClr val="bg1"/>
                </a:solidFill>
              </a:defRPr>
            </a:lvl1pPr>
          </a:lstStyle>
          <a:p>
            <a:fld id="{2ABE124A-B5C5-46E0-B944-45307B126769}" type="slidenum">
              <a:rPr lang="en-AU" smtClean="0"/>
              <a:pPr/>
              <a:t>‹#›</a:t>
            </a:fld>
            <a:r>
              <a:rPr lang="en-AU" dirty="0" smtClean="0"/>
              <a:t>  |</a:t>
            </a:r>
            <a:endParaRPr lang="en-AU" dirty="0"/>
          </a:p>
        </p:txBody>
      </p:sp>
      <p:sp>
        <p:nvSpPr>
          <p:cNvPr id="36" name="AutoShape 4"/>
          <p:cNvSpPr>
            <a:spLocks noChangeAspect="1" noChangeArrowheads="1" noTextEdit="1"/>
          </p:cNvSpPr>
          <p:nvPr userDrawn="1"/>
        </p:nvSpPr>
        <p:spPr bwMode="auto">
          <a:xfrm>
            <a:off x="3175" y="3326606"/>
            <a:ext cx="9161463" cy="801687"/>
          </a:xfrm>
          <a:prstGeom prst="rect">
            <a:avLst/>
          </a:prstGeom>
          <a:noFill/>
          <a:ln>
            <a:noFill/>
          </a:ln>
          <a:extLst/>
        </p:spPr>
        <p:txBody>
          <a:bodyPr/>
          <a:lstStyle/>
          <a:p>
            <a:pPr>
              <a:defRPr/>
            </a:pPr>
            <a:endParaRPr lang="en-AU"/>
          </a:p>
        </p:txBody>
      </p:sp>
      <p:sp>
        <p:nvSpPr>
          <p:cNvPr id="38" name="Rectangle 7"/>
          <p:cNvSpPr>
            <a:spLocks noChangeArrowheads="1"/>
          </p:cNvSpPr>
          <p:nvPr userDrawn="1"/>
        </p:nvSpPr>
        <p:spPr bwMode="auto">
          <a:xfrm>
            <a:off x="12701" y="3637756"/>
            <a:ext cx="9142412" cy="490537"/>
          </a:xfrm>
          <a:prstGeom prst="rect">
            <a:avLst/>
          </a:prstGeom>
          <a:noFill/>
          <a:ln>
            <a:noFill/>
          </a:ln>
          <a:extLst/>
        </p:spPr>
        <p:txBody>
          <a:bodyPr/>
          <a:lstStyle/>
          <a:p>
            <a:pPr>
              <a:defRPr/>
            </a:pPr>
            <a:endParaRPr lang="en-AU"/>
          </a:p>
        </p:txBody>
      </p:sp>
      <p:sp>
        <p:nvSpPr>
          <p:cNvPr id="43" name="AutoShape 81"/>
          <p:cNvSpPr>
            <a:spLocks noChangeAspect="1" noChangeArrowheads="1" noTextEdit="1"/>
          </p:cNvSpPr>
          <p:nvPr/>
        </p:nvSpPr>
        <p:spPr bwMode="auto">
          <a:xfrm>
            <a:off x="1588" y="3321843"/>
            <a:ext cx="9169400" cy="849313"/>
          </a:xfrm>
          <a:prstGeom prst="rect">
            <a:avLst/>
          </a:prstGeom>
          <a:noFill/>
          <a:ln w="9525">
            <a:noFill/>
            <a:miter lim="800000"/>
            <a:headEnd/>
            <a:tailEnd/>
          </a:ln>
        </p:spPr>
        <p:txBody>
          <a:bodyPr/>
          <a:lstStyle/>
          <a:p>
            <a:pPr>
              <a:defRPr/>
            </a:pPr>
            <a:endParaRPr lang="en-US"/>
          </a:p>
        </p:txBody>
      </p:sp>
      <p:sp>
        <p:nvSpPr>
          <p:cNvPr id="44" name="Rectangle 84"/>
          <p:cNvSpPr>
            <a:spLocks noChangeArrowheads="1"/>
          </p:cNvSpPr>
          <p:nvPr/>
        </p:nvSpPr>
        <p:spPr bwMode="auto">
          <a:xfrm>
            <a:off x="1588" y="3626643"/>
            <a:ext cx="9167813" cy="544513"/>
          </a:xfrm>
          <a:prstGeom prst="rect">
            <a:avLst/>
          </a:prstGeom>
          <a:noFill/>
          <a:ln w="9525">
            <a:noFill/>
            <a:miter lim="800000"/>
            <a:headEnd/>
            <a:tailEnd/>
          </a:ln>
        </p:spPr>
        <p:txBody>
          <a:bodyPr/>
          <a:lstStyle/>
          <a:p>
            <a:pPr>
              <a:defRPr/>
            </a:pPr>
            <a:endParaRPr lang="en-US"/>
          </a:p>
        </p:txBody>
      </p:sp>
    </p:spTree>
    <p:extLst>
      <p:ext uri="{BB962C8B-B14F-4D97-AF65-F5344CB8AC3E}">
        <p14:creationId xmlns:p14="http://schemas.microsoft.com/office/powerpoint/2010/main" val="27239354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5" r:id="rId5"/>
    <p:sldLayoutId id="2147483680" r:id="rId6"/>
    <p:sldLayoutId id="2147483679" r:id="rId7"/>
    <p:sldLayoutId id="2147483661" r:id="rId8"/>
    <p:sldLayoutId id="2147483663" r:id="rId9"/>
    <p:sldLayoutId id="2147483664" r:id="rId10"/>
    <p:sldLayoutId id="2147483667" r:id="rId11"/>
    <p:sldLayoutId id="2147483665" r:id="rId12"/>
    <p:sldLayoutId id="2147483682" r:id="rId13"/>
    <p:sldLayoutId id="2147483681" r:id="rId14"/>
  </p:sldLayoutIdLst>
  <p:timing>
    <p:tnLst>
      <p:par>
        <p:cTn id="1" dur="indefinite" restart="never" nodeType="tmRoot"/>
      </p:par>
    </p:tnLst>
  </p:timing>
  <p:hf hdr="0" dt="0"/>
  <p:txStyles>
    <p:titleStyle>
      <a:lvl1pPr algn="l" defTabSz="914400" rtl="0" eaLnBrk="1" latinLnBrk="0" hangingPunct="1">
        <a:spcBef>
          <a:spcPct val="0"/>
        </a:spcBef>
        <a:buNone/>
        <a:defRPr sz="3600" b="1" kern="1200">
          <a:solidFill>
            <a:schemeClr val="accent2"/>
          </a:solidFill>
          <a:latin typeface="+mj-lt"/>
          <a:ea typeface="+mj-ea"/>
          <a:cs typeface="+mj-cs"/>
        </a:defRPr>
      </a:lvl1pPr>
    </p:titleStyle>
    <p:bodyStyle>
      <a:lvl1pPr marL="216000" indent="-216000" algn="l" defTabSz="914400" rtl="0" eaLnBrk="1" latinLnBrk="0" hangingPunct="1">
        <a:lnSpc>
          <a:spcPct val="90000"/>
        </a:lnSpc>
        <a:spcBef>
          <a:spcPts val="600"/>
        </a:spcBef>
        <a:buFont typeface="Arial" pitchFamily="34" charset="0"/>
        <a:buChar char="•"/>
        <a:defRPr sz="2400" kern="1200">
          <a:solidFill>
            <a:schemeClr val="tx1"/>
          </a:solidFill>
          <a:latin typeface="+mn-lt"/>
          <a:ea typeface="+mn-ea"/>
          <a:cs typeface="+mn-cs"/>
        </a:defRPr>
      </a:lvl1pPr>
      <a:lvl2pPr marL="432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2pPr>
      <a:lvl3pPr marL="648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3pPr>
      <a:lvl4pPr marL="864000" indent="-216000" algn="l" defTabSz="914400" rtl="0" eaLnBrk="1" latinLnBrk="0" hangingPunct="1">
        <a:lnSpc>
          <a:spcPct val="90000"/>
        </a:lnSpc>
        <a:spcBef>
          <a:spcPts val="600"/>
        </a:spcBef>
        <a:buFont typeface="Calibri" pitchFamily="34" charset="0"/>
        <a:buChar char="–"/>
        <a:defRPr sz="2000" kern="1200">
          <a:solidFill>
            <a:schemeClr val="tx1"/>
          </a:solidFill>
          <a:latin typeface="+mn-lt"/>
          <a:ea typeface="+mn-ea"/>
          <a:cs typeface="+mn-cs"/>
        </a:defRPr>
      </a:lvl4pPr>
      <a:lvl5pPr marL="1080000" indent="-216000" algn="l" defTabSz="914400" rtl="0" eaLnBrk="1" latinLnBrk="0" hangingPunct="1">
        <a:lnSpc>
          <a:spcPct val="90000"/>
        </a:lnSpc>
        <a:spcBef>
          <a:spcPts val="600"/>
        </a:spcBef>
        <a:buFont typeface="Calibri" pitchFamily="34" charset="0"/>
        <a:buChar char="•"/>
        <a:tabLst/>
        <a:defRPr sz="1800" kern="1200">
          <a:solidFill>
            <a:schemeClr val="accent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8.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AU" sz="3600" dirty="0" smtClean="0"/>
              <a:t>Developing Environmental Vocabularies</a:t>
            </a:r>
            <a:endParaRPr lang="en-AU" sz="3600" dirty="0"/>
          </a:p>
        </p:txBody>
      </p:sp>
      <p:sp>
        <p:nvSpPr>
          <p:cNvPr id="3" name="Subtitle 2"/>
          <p:cNvSpPr>
            <a:spLocks noGrp="1"/>
          </p:cNvSpPr>
          <p:nvPr>
            <p:ph type="subTitle" idx="1"/>
          </p:nvPr>
        </p:nvSpPr>
        <p:spPr/>
        <p:txBody>
          <a:bodyPr/>
          <a:lstStyle/>
          <a:p>
            <a:r>
              <a:rPr lang="en-AU" dirty="0" smtClean="0"/>
              <a:t>Summer Internship 15/16</a:t>
            </a:r>
            <a:endParaRPr lang="en-AU" dirty="0"/>
          </a:p>
        </p:txBody>
      </p:sp>
      <p:sp>
        <p:nvSpPr>
          <p:cNvPr id="14" name="Text Placeholder 13"/>
          <p:cNvSpPr>
            <a:spLocks noGrp="1"/>
          </p:cNvSpPr>
          <p:nvPr>
            <p:ph type="body" sz="quarter" idx="17"/>
          </p:nvPr>
        </p:nvSpPr>
        <p:spPr/>
        <p:txBody>
          <a:bodyPr/>
          <a:lstStyle/>
          <a:p>
            <a:r>
              <a:rPr lang="en-AU" dirty="0" smtClean="0"/>
              <a:t>Environmental informatics/land &amp; water</a:t>
            </a:r>
          </a:p>
        </p:txBody>
      </p:sp>
      <p:sp>
        <p:nvSpPr>
          <p:cNvPr id="10" name="Footer Placeholder 2"/>
          <p:cNvSpPr txBox="1">
            <a:spLocks/>
          </p:cNvSpPr>
          <p:nvPr/>
        </p:nvSpPr>
        <p:spPr bwMode="auto">
          <a:xfrm>
            <a:off x="360363" y="4700964"/>
            <a:ext cx="8042275" cy="250825"/>
          </a:xfrm>
          <a:prstGeom prst="rect">
            <a:avLst/>
          </a:prstGeom>
          <a:noFill/>
          <a:ln w="9525">
            <a:noFill/>
            <a:miter lim="800000"/>
            <a:headEnd/>
            <a:tailEnd/>
          </a:ln>
        </p:spPr>
        <p:txBody>
          <a:bodyPr lIns="0" tIns="0" rIns="0" bIns="0"/>
          <a:lstStyle/>
          <a:p>
            <a:r>
              <a:rPr lang="en-AU" sz="1600" b="1" dirty="0" smtClean="0">
                <a:solidFill>
                  <a:schemeClr val="bg1"/>
                </a:solidFill>
                <a:latin typeface="Calibri" pitchFamily="34" charset="0"/>
              </a:rPr>
              <a:t>Xavier Butcher  </a:t>
            </a:r>
            <a:r>
              <a:rPr lang="en-AU" sz="1600" dirty="0">
                <a:solidFill>
                  <a:schemeClr val="bg1"/>
                </a:solidFill>
                <a:latin typeface="Calibri" pitchFamily="34" charset="0"/>
              </a:rPr>
              <a:t>|  </a:t>
            </a:r>
            <a:r>
              <a:rPr lang="en-AU" sz="1600" dirty="0" smtClean="0">
                <a:solidFill>
                  <a:schemeClr val="bg1"/>
                </a:solidFill>
                <a:latin typeface="Calibri" pitchFamily="34" charset="0"/>
              </a:rPr>
              <a:t>Vacation Student</a:t>
            </a:r>
            <a:endParaRPr lang="en-US" sz="1600" dirty="0">
              <a:solidFill>
                <a:schemeClr val="bg1"/>
              </a:solidFill>
              <a:latin typeface="Calibri" pitchFamily="34" charset="0"/>
            </a:endParaRPr>
          </a:p>
        </p:txBody>
      </p:sp>
      <p:sp>
        <p:nvSpPr>
          <p:cNvPr id="11" name="Footer Placeholder 2"/>
          <p:cNvSpPr txBox="1">
            <a:spLocks/>
          </p:cNvSpPr>
          <p:nvPr/>
        </p:nvSpPr>
        <p:spPr bwMode="auto">
          <a:xfrm>
            <a:off x="361950" y="4962901"/>
            <a:ext cx="8042275" cy="252413"/>
          </a:xfrm>
          <a:prstGeom prst="rect">
            <a:avLst/>
          </a:prstGeom>
          <a:noFill/>
          <a:ln w="9525">
            <a:noFill/>
            <a:miter lim="800000"/>
            <a:headEnd/>
            <a:tailEnd/>
          </a:ln>
        </p:spPr>
        <p:txBody>
          <a:bodyPr lIns="0" tIns="0" rIns="0" bIns="0"/>
          <a:lstStyle/>
          <a:p>
            <a:r>
              <a:rPr lang="en-AU" sz="1600" dirty="0" smtClean="0">
                <a:solidFill>
                  <a:schemeClr val="bg1"/>
                </a:solidFill>
                <a:latin typeface="Calibri" pitchFamily="34" charset="0"/>
              </a:rPr>
              <a:t>29 January 2016</a:t>
            </a:r>
            <a:endParaRPr lang="en-US" sz="1600" dirty="0">
              <a:solidFill>
                <a:schemeClr val="bg1"/>
              </a:solidFill>
              <a:latin typeface="Calibri" pitchFamily="34" charset="0"/>
            </a:endParaRP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9144000" cy="3402124"/>
          </a:xfrm>
          <a:prstGeom prst="rect">
            <a:avLst/>
          </a:prstGeom>
        </p:spPr>
      </p:pic>
    </p:spTree>
    <p:extLst>
      <p:ext uri="{BB962C8B-B14F-4D97-AF65-F5344CB8AC3E}">
        <p14:creationId xmlns:p14="http://schemas.microsoft.com/office/powerpoint/2010/main" val="32976252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Discussion</a:t>
            </a:r>
            <a:endParaRPr lang="en-AU" dirty="0"/>
          </a:p>
        </p:txBody>
      </p:sp>
      <p:sp>
        <p:nvSpPr>
          <p:cNvPr id="3" name="Content Placeholder 2"/>
          <p:cNvSpPr>
            <a:spLocks noGrp="1"/>
          </p:cNvSpPr>
          <p:nvPr>
            <p:ph idx="1"/>
          </p:nvPr>
        </p:nvSpPr>
        <p:spPr/>
        <p:txBody>
          <a:bodyPr/>
          <a:lstStyle/>
          <a:p>
            <a:r>
              <a:rPr lang="en-AU" dirty="0" smtClean="0"/>
              <a:t>Specific vocabulary information</a:t>
            </a:r>
          </a:p>
          <a:p>
            <a:r>
              <a:rPr lang="en-AU" dirty="0" smtClean="0"/>
              <a:t>Recurring errors</a:t>
            </a:r>
          </a:p>
          <a:p>
            <a:r>
              <a:rPr lang="en-AU" dirty="0" smtClean="0"/>
              <a:t>Full automation</a:t>
            </a:r>
          </a:p>
          <a:p>
            <a:r>
              <a:rPr lang="en-AU" dirty="0" smtClean="0"/>
              <a:t>Future developments</a:t>
            </a:r>
          </a:p>
          <a:p>
            <a:r>
              <a:rPr lang="en-AU" dirty="0" smtClean="0"/>
              <a:t>Presenting to colleagues in Canberra</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10</a:t>
            </a:fld>
            <a:r>
              <a:rPr lang="en-AU" smtClean="0"/>
              <a:t>  |</a:t>
            </a:r>
            <a:endParaRPr lang="en-AU" dirty="0"/>
          </a:p>
        </p:txBody>
      </p:sp>
    </p:spTree>
    <p:extLst>
      <p:ext uri="{BB962C8B-B14F-4D97-AF65-F5344CB8AC3E}">
        <p14:creationId xmlns:p14="http://schemas.microsoft.com/office/powerpoint/2010/main" val="151050569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Conclusion &amp; Acknowledgements</a:t>
            </a:r>
            <a:endParaRPr lang="en-AU" dirty="0"/>
          </a:p>
        </p:txBody>
      </p:sp>
      <p:sp>
        <p:nvSpPr>
          <p:cNvPr id="3" name="Content Placeholder 2"/>
          <p:cNvSpPr>
            <a:spLocks noGrp="1"/>
          </p:cNvSpPr>
          <p:nvPr>
            <p:ph idx="1"/>
          </p:nvPr>
        </p:nvSpPr>
        <p:spPr/>
        <p:txBody>
          <a:bodyPr/>
          <a:lstStyle/>
          <a:p>
            <a:r>
              <a:rPr lang="en-AU" dirty="0" smtClean="0"/>
              <a:t>What I’ve learnt regarding the specific project</a:t>
            </a:r>
          </a:p>
          <a:p>
            <a:r>
              <a:rPr lang="en-AU" dirty="0" smtClean="0"/>
              <a:t>What I’ve learnt from the overall internship experience</a:t>
            </a:r>
          </a:p>
          <a:p>
            <a:r>
              <a:rPr lang="en-AU" dirty="0" smtClean="0"/>
              <a:t>Thanks to:</a:t>
            </a:r>
          </a:p>
          <a:p>
            <a:pPr lvl="1"/>
            <a:r>
              <a:rPr lang="en-AU" dirty="0" smtClean="0"/>
              <a:t>Jonathan Yu</a:t>
            </a:r>
          </a:p>
          <a:p>
            <a:pPr lvl="1"/>
            <a:r>
              <a:rPr lang="en-AU" dirty="0" smtClean="0"/>
              <a:t>Simon Cox</a:t>
            </a:r>
          </a:p>
          <a:p>
            <a:pPr lvl="1"/>
            <a:r>
              <a:rPr lang="en-AU" dirty="0" smtClean="0"/>
              <a:t>Bruce Simons</a:t>
            </a:r>
          </a:p>
          <a:p>
            <a:pPr lvl="1"/>
            <a:r>
              <a:rPr lang="en-AU" dirty="0" smtClean="0"/>
              <a:t>Luis Neumann</a:t>
            </a:r>
          </a:p>
        </p:txBody>
      </p:sp>
      <p:sp>
        <p:nvSpPr>
          <p:cNvPr id="4" name="Footer Placeholder 3"/>
          <p:cNvSpPr>
            <a:spLocks noGrp="1"/>
          </p:cNvSpPr>
          <p:nvPr>
            <p:ph type="ftr" sz="quarter" idx="11"/>
          </p:nvPr>
        </p:nvSpPr>
        <p:spPr/>
        <p:txBody>
          <a:bodyPr/>
          <a:lstStyle/>
          <a:p>
            <a:r>
              <a:rPr lang="en-AU" dirty="0" smtClean="0"/>
              <a:t>Developing Environmental Vocabs  |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11</a:t>
            </a:fld>
            <a:r>
              <a:rPr lang="en-AU" smtClean="0"/>
              <a:t>  |</a:t>
            </a:r>
            <a:endParaRPr lang="en-AU" dirty="0"/>
          </a:p>
        </p:txBody>
      </p:sp>
    </p:spTree>
    <p:extLst>
      <p:ext uri="{BB962C8B-B14F-4D97-AF65-F5344CB8AC3E}">
        <p14:creationId xmlns:p14="http://schemas.microsoft.com/office/powerpoint/2010/main" val="11047871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Placeholder 5"/>
          <p:cNvSpPr>
            <a:spLocks noGrp="1"/>
          </p:cNvSpPr>
          <p:nvPr>
            <p:ph type="subTitle" idx="1"/>
          </p:nvPr>
        </p:nvSpPr>
        <p:spPr>
          <a:xfrm>
            <a:off x="358774" y="3717032"/>
            <a:ext cx="7021538" cy="1539200"/>
          </a:xfrm>
        </p:spPr>
        <p:txBody>
          <a:bodyPr/>
          <a:lstStyle/>
          <a:p>
            <a:pPr>
              <a:lnSpc>
                <a:spcPct val="80000"/>
              </a:lnSpc>
              <a:spcAft>
                <a:spcPct val="0"/>
              </a:spcAft>
            </a:pPr>
            <a:r>
              <a:rPr lang="en-US" sz="1500" dirty="0" smtClean="0"/>
              <a:t>Land &amp; Water/Environmental Informatics</a:t>
            </a:r>
            <a:br>
              <a:rPr lang="en-US" sz="1500" dirty="0" smtClean="0"/>
            </a:br>
            <a:r>
              <a:rPr lang="en-US" sz="1500" dirty="0" smtClean="0"/>
              <a:t>Vacation Student</a:t>
            </a:r>
          </a:p>
          <a:p>
            <a:pPr marL="270000" lvl="2" indent="-270000">
              <a:lnSpc>
                <a:spcPct val="80000"/>
              </a:lnSpc>
              <a:spcAft>
                <a:spcPct val="0"/>
              </a:spcAft>
            </a:pPr>
            <a:r>
              <a:rPr lang="en-US" sz="1500" dirty="0" smtClean="0"/>
              <a:t>xavier.butcher@csiro.au</a:t>
            </a:r>
          </a:p>
        </p:txBody>
      </p:sp>
      <p:sp>
        <p:nvSpPr>
          <p:cNvPr id="2" name="Text Placeholder 1"/>
          <p:cNvSpPr>
            <a:spLocks noGrp="1"/>
          </p:cNvSpPr>
          <p:nvPr>
            <p:ph type="body" sz="quarter" idx="17"/>
          </p:nvPr>
        </p:nvSpPr>
        <p:spPr/>
        <p:txBody>
          <a:bodyPr/>
          <a:lstStyle/>
          <a:p>
            <a:pPr rtl="0" eaLnBrk="1" latinLnBrk="0" hangingPunct="1"/>
            <a:r>
              <a:rPr lang="en-AU" sz="1200" b="1" kern="1200" cap="all" baseline="0" dirty="0" smtClean="0">
                <a:solidFill>
                  <a:schemeClr val="bg1"/>
                </a:solidFill>
                <a:effectLst/>
                <a:latin typeface="+mn-lt"/>
                <a:ea typeface="+mn-ea"/>
                <a:cs typeface="+mn-cs"/>
              </a:rPr>
              <a:t>Environmental Informatics/Land &amp; Water</a:t>
            </a:r>
            <a:endParaRPr lang="en-AU" dirty="0">
              <a:effectLst/>
            </a:endParaRPr>
          </a:p>
        </p:txBody>
      </p:sp>
      <p:sp>
        <p:nvSpPr>
          <p:cNvPr id="38913" name="Title 3"/>
          <p:cNvSpPr>
            <a:spLocks noGrp="1"/>
          </p:cNvSpPr>
          <p:nvPr>
            <p:ph type="title"/>
          </p:nvPr>
        </p:nvSpPr>
        <p:spPr/>
        <p:txBody>
          <a:bodyPr/>
          <a:lstStyle/>
          <a:p>
            <a:pPr eaLnBrk="1" hangingPunct="1">
              <a:spcAft>
                <a:spcPct val="0"/>
              </a:spcAft>
            </a:pPr>
            <a:r>
              <a:rPr lang="en-US" dirty="0" smtClean="0"/>
              <a:t>Thank you – Questions?</a:t>
            </a:r>
          </a:p>
        </p:txBody>
      </p:sp>
    </p:spTree>
    <p:extLst>
      <p:ext uri="{BB962C8B-B14F-4D97-AF65-F5344CB8AC3E}">
        <p14:creationId xmlns:p14="http://schemas.microsoft.com/office/powerpoint/2010/main" val="41793752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Contents Page</a:t>
            </a:r>
            <a:endParaRPr lang="en-AU" dirty="0"/>
          </a:p>
        </p:txBody>
      </p:sp>
      <p:sp>
        <p:nvSpPr>
          <p:cNvPr id="3" name="Content Placeholder 2"/>
          <p:cNvSpPr>
            <a:spLocks noGrp="1"/>
          </p:cNvSpPr>
          <p:nvPr>
            <p:ph sz="half" idx="1"/>
          </p:nvPr>
        </p:nvSpPr>
        <p:spPr/>
        <p:txBody>
          <a:bodyPr/>
          <a:lstStyle/>
          <a:p>
            <a:pPr marL="457200" indent="-457200">
              <a:buFont typeface="+mj-lt"/>
              <a:buAutoNum type="arabicPeriod"/>
            </a:pPr>
            <a:r>
              <a:rPr lang="en-AU" dirty="0" smtClean="0"/>
              <a:t>Biography</a:t>
            </a:r>
          </a:p>
          <a:p>
            <a:pPr marL="457200" indent="-457200">
              <a:buFont typeface="+mj-lt"/>
              <a:buAutoNum type="arabicPeriod"/>
            </a:pPr>
            <a:r>
              <a:rPr lang="en-AU" dirty="0" smtClean="0"/>
              <a:t>Introduction</a:t>
            </a:r>
          </a:p>
          <a:p>
            <a:pPr marL="457200" indent="-457200">
              <a:buFont typeface="+mj-lt"/>
              <a:buAutoNum type="arabicPeriod"/>
            </a:pPr>
            <a:r>
              <a:rPr lang="en-AU" dirty="0" smtClean="0"/>
              <a:t>Example</a:t>
            </a:r>
          </a:p>
          <a:p>
            <a:pPr marL="457200" indent="-457200">
              <a:buFont typeface="+mj-lt"/>
              <a:buAutoNum type="arabicPeriod"/>
            </a:pPr>
            <a:r>
              <a:rPr lang="en-AU" dirty="0" smtClean="0"/>
              <a:t>Materials</a:t>
            </a:r>
          </a:p>
          <a:p>
            <a:pPr marL="457200" indent="-457200">
              <a:buFont typeface="+mj-lt"/>
              <a:buAutoNum type="arabicPeriod"/>
            </a:pPr>
            <a:r>
              <a:rPr lang="en-AU" dirty="0" smtClean="0"/>
              <a:t>Method</a:t>
            </a:r>
          </a:p>
          <a:p>
            <a:pPr marL="457200" indent="-457200">
              <a:buFont typeface="+mj-lt"/>
              <a:buAutoNum type="arabicPeriod"/>
            </a:pPr>
            <a:r>
              <a:rPr lang="en-AU" dirty="0" smtClean="0"/>
              <a:t>Results</a:t>
            </a:r>
          </a:p>
          <a:p>
            <a:pPr marL="457200" indent="-457200">
              <a:buFont typeface="+mj-lt"/>
              <a:buAutoNum type="arabicPeriod"/>
            </a:pPr>
            <a:r>
              <a:rPr lang="en-AU" dirty="0" smtClean="0"/>
              <a:t>Discussion</a:t>
            </a:r>
          </a:p>
          <a:p>
            <a:pPr marL="457200" indent="-457200">
              <a:buFont typeface="+mj-lt"/>
              <a:buAutoNum type="arabicPeriod"/>
            </a:pPr>
            <a:r>
              <a:rPr lang="en-AU" dirty="0" smtClean="0"/>
              <a:t>Conclusion</a:t>
            </a:r>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3563888" y="1103672"/>
            <a:ext cx="5256262" cy="3942197"/>
          </a:xfrm>
        </p:spPr>
      </p:pic>
      <p:sp>
        <p:nvSpPr>
          <p:cNvPr id="4" name="Footer Placeholder 3"/>
          <p:cNvSpPr>
            <a:spLocks noGrp="1"/>
          </p:cNvSpPr>
          <p:nvPr>
            <p:ph type="ftr" sz="quarter" idx="11"/>
          </p:nvPr>
        </p:nvSpPr>
        <p:spPr/>
        <p:txBody>
          <a:bodyPr/>
          <a:lstStyle/>
          <a:p>
            <a:r>
              <a:rPr lang="en-AU" dirty="0" smtClean="0"/>
              <a:t>Developing Environmental Vocabs|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2</a:t>
            </a:fld>
            <a:r>
              <a:rPr lang="en-AU" smtClean="0"/>
              <a:t>  |</a:t>
            </a:r>
            <a:endParaRPr lang="en-AU" dirty="0"/>
          </a:p>
        </p:txBody>
      </p:sp>
    </p:spTree>
    <p:extLst>
      <p:ext uri="{BB962C8B-B14F-4D97-AF65-F5344CB8AC3E}">
        <p14:creationId xmlns:p14="http://schemas.microsoft.com/office/powerpoint/2010/main" val="228694319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Biography</a:t>
            </a:r>
            <a:endParaRPr lang="en-AU" dirty="0"/>
          </a:p>
        </p:txBody>
      </p:sp>
      <p:sp>
        <p:nvSpPr>
          <p:cNvPr id="3" name="Content Placeholder 2"/>
          <p:cNvSpPr>
            <a:spLocks noGrp="1"/>
          </p:cNvSpPr>
          <p:nvPr>
            <p:ph sz="half" idx="1"/>
          </p:nvPr>
        </p:nvSpPr>
        <p:spPr/>
        <p:txBody>
          <a:bodyPr/>
          <a:lstStyle/>
          <a:p>
            <a:r>
              <a:rPr lang="en-AU" dirty="0" smtClean="0"/>
              <a:t>About me</a:t>
            </a:r>
          </a:p>
          <a:p>
            <a:r>
              <a:rPr lang="en-AU" dirty="0" smtClean="0"/>
              <a:t>Why I wanted to spend my summer at CSIRO</a:t>
            </a: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022670" y="1127125"/>
            <a:ext cx="4797480" cy="3093964"/>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3</a:t>
            </a:fld>
            <a:r>
              <a:rPr lang="en-AU" smtClean="0"/>
              <a:t>  |</a:t>
            </a:r>
            <a:endParaRPr lang="en-AU" dirty="0"/>
          </a:p>
        </p:txBody>
      </p:sp>
    </p:spTree>
    <p:extLst>
      <p:ext uri="{BB962C8B-B14F-4D97-AF65-F5344CB8AC3E}">
        <p14:creationId xmlns:p14="http://schemas.microsoft.com/office/powerpoint/2010/main" val="44302900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Introduction</a:t>
            </a:r>
            <a:endParaRPr lang="en-AU" dirty="0"/>
          </a:p>
        </p:txBody>
      </p:sp>
      <p:sp>
        <p:nvSpPr>
          <p:cNvPr id="3" name="Content Placeholder 2"/>
          <p:cNvSpPr>
            <a:spLocks noGrp="1"/>
          </p:cNvSpPr>
          <p:nvPr>
            <p:ph sz="half" idx="1"/>
          </p:nvPr>
        </p:nvSpPr>
        <p:spPr/>
        <p:txBody>
          <a:bodyPr>
            <a:normAutofit/>
          </a:bodyPr>
          <a:lstStyle/>
          <a:p>
            <a:r>
              <a:rPr lang="en-AU" dirty="0" smtClean="0"/>
              <a:t>Aim &amp; Tasks</a:t>
            </a:r>
          </a:p>
          <a:p>
            <a:r>
              <a:rPr lang="en-AU" dirty="0" smtClean="0"/>
              <a:t>What is a vocabulary and why are they important?</a:t>
            </a:r>
          </a:p>
          <a:p>
            <a:r>
              <a:rPr lang="en-AU" dirty="0" smtClean="0"/>
              <a:t>SKOS</a:t>
            </a:r>
          </a:p>
          <a:p>
            <a:r>
              <a:rPr lang="en-AU" dirty="0" smtClean="0"/>
              <a:t>Semantics</a:t>
            </a:r>
          </a:p>
          <a:p>
            <a:r>
              <a:rPr lang="en-AU" dirty="0" smtClean="0"/>
              <a:t>RDF</a:t>
            </a:r>
          </a:p>
          <a:p>
            <a:r>
              <a:rPr lang="en-AU" dirty="0" smtClean="0"/>
              <a:t>SPARQL</a:t>
            </a:r>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5213780" y="1268413"/>
            <a:ext cx="3037580" cy="3168699"/>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4</a:t>
            </a:fld>
            <a:r>
              <a:rPr lang="en-AU" smtClean="0"/>
              <a:t>  |</a:t>
            </a:r>
            <a:endParaRPr lang="en-AU" dirty="0"/>
          </a:p>
        </p:txBody>
      </p:sp>
    </p:spTree>
    <p:extLst>
      <p:ext uri="{BB962C8B-B14F-4D97-AF65-F5344CB8AC3E}">
        <p14:creationId xmlns:p14="http://schemas.microsoft.com/office/powerpoint/2010/main" val="127530478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Basic Example</a:t>
            </a:r>
            <a:endParaRPr lang="en-AU" dirty="0"/>
          </a:p>
        </p:txBody>
      </p:sp>
      <p:sp>
        <p:nvSpPr>
          <p:cNvPr id="3" name="Content Placeholder 2"/>
          <p:cNvSpPr>
            <a:spLocks noGrp="1"/>
          </p:cNvSpPr>
          <p:nvPr>
            <p:ph sz="half" idx="1"/>
          </p:nvPr>
        </p:nvSpPr>
        <p:spPr/>
        <p:txBody>
          <a:bodyPr/>
          <a:lstStyle/>
          <a:p>
            <a:r>
              <a:rPr lang="en-AU" dirty="0" smtClean="0"/>
              <a:t>Pizza SKOS</a:t>
            </a:r>
          </a:p>
          <a:p>
            <a:r>
              <a:rPr lang="en-AU" dirty="0" smtClean="0"/>
              <a:t>Concept of Margherita Pizza</a:t>
            </a:r>
          </a:p>
          <a:p>
            <a:r>
              <a:rPr lang="en-AU" dirty="0" smtClean="0"/>
              <a:t>Label, URI and definition</a:t>
            </a:r>
          </a:p>
          <a:p>
            <a:r>
              <a:rPr lang="en-AU" dirty="0" smtClean="0"/>
              <a:t>Hierarchy</a:t>
            </a:r>
          </a:p>
          <a:p>
            <a:r>
              <a:rPr lang="en-AU" dirty="0" smtClean="0"/>
              <a:t>Related</a:t>
            </a:r>
          </a:p>
          <a:p>
            <a:r>
              <a:rPr lang="en-AU" dirty="0" smtClean="0"/>
              <a:t>Collection</a:t>
            </a:r>
            <a:endParaRPr lang="en-AU" dirty="0"/>
          </a:p>
        </p:txBody>
      </p:sp>
      <p:pic>
        <p:nvPicPr>
          <p:cNvPr id="7" name="Content Placeholder 6"/>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4167460" y="1270573"/>
            <a:ext cx="4646048" cy="2728384"/>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5</a:t>
            </a:fld>
            <a:r>
              <a:rPr lang="en-AU" smtClean="0"/>
              <a:t>  |</a:t>
            </a:r>
            <a:endParaRPr lang="en-AU" dirty="0"/>
          </a:p>
        </p:txBody>
      </p:sp>
    </p:spTree>
    <p:extLst>
      <p:ext uri="{BB962C8B-B14F-4D97-AF65-F5344CB8AC3E}">
        <p14:creationId xmlns:p14="http://schemas.microsoft.com/office/powerpoint/2010/main" val="1088617756"/>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Materials</a:t>
            </a:r>
            <a:endParaRPr lang="en-AU" dirty="0"/>
          </a:p>
        </p:txBody>
      </p:sp>
      <p:sp>
        <p:nvSpPr>
          <p:cNvPr id="3" name="Content Placeholder 2"/>
          <p:cNvSpPr>
            <a:spLocks noGrp="1"/>
          </p:cNvSpPr>
          <p:nvPr>
            <p:ph sz="half" idx="1"/>
          </p:nvPr>
        </p:nvSpPr>
        <p:spPr/>
        <p:txBody>
          <a:bodyPr>
            <a:normAutofit fontScale="92500"/>
          </a:bodyPr>
          <a:lstStyle/>
          <a:p>
            <a:r>
              <a:rPr lang="en-AU" dirty="0" smtClean="0"/>
              <a:t>Australian Soil and Land Survey Handbook (Yellow Book)</a:t>
            </a:r>
          </a:p>
          <a:p>
            <a:r>
              <a:rPr lang="en-AU" dirty="0" smtClean="0"/>
              <a:t>Soil Information Transfer and Evaluation System (White Book)</a:t>
            </a:r>
          </a:p>
          <a:p>
            <a:r>
              <a:rPr lang="en-AU" dirty="0" smtClean="0"/>
              <a:t>Environmental Informatics Wiki’s</a:t>
            </a:r>
          </a:p>
          <a:p>
            <a:r>
              <a:rPr lang="en-AU" dirty="0" smtClean="0"/>
              <a:t>Linked Data Registry (LDR)</a:t>
            </a:r>
          </a:p>
          <a:p>
            <a:r>
              <a:rPr lang="en-AU" dirty="0" smtClean="0"/>
              <a:t>Microsoft Office</a:t>
            </a:r>
          </a:p>
          <a:p>
            <a:r>
              <a:rPr lang="en-AU" dirty="0" smtClean="0"/>
              <a:t>Notepad++</a:t>
            </a:r>
          </a:p>
          <a:p>
            <a:r>
              <a:rPr lang="en-AU" dirty="0" err="1" smtClean="0"/>
              <a:t>TopBraid</a:t>
            </a:r>
            <a:r>
              <a:rPr lang="en-AU" dirty="0" smtClean="0"/>
              <a:t> Composer</a:t>
            </a:r>
          </a:p>
          <a:p>
            <a:r>
              <a:rPr lang="en-AU" dirty="0" smtClean="0"/>
              <a:t>RDF123</a:t>
            </a:r>
          </a:p>
          <a:p>
            <a:r>
              <a:rPr lang="en-AU" dirty="0" smtClean="0"/>
              <a:t>Microsoft SQL Server Management Studio</a:t>
            </a:r>
          </a:p>
          <a:p>
            <a:pPr marL="0" indent="0">
              <a:buNone/>
            </a:pPr>
            <a:endParaRPr lang="en-AU" dirty="0"/>
          </a:p>
        </p:txBody>
      </p:sp>
      <p:pic>
        <p:nvPicPr>
          <p:cNvPr id="7" name="Content Placeholder 6"/>
          <p:cNvPicPr>
            <a:picLocks noGrp="1" noChangeAspect="1"/>
          </p:cNvPicPr>
          <p:nvPr>
            <p:ph sz="half" idx="2"/>
          </p:nvPr>
        </p:nvPicPr>
        <p:blipFill>
          <a:blip r:embed="rId3" cstate="print">
            <a:extLst>
              <a:ext uri="{28A0092B-C50C-407E-A947-70E740481C1C}">
                <a14:useLocalDpi xmlns:a14="http://schemas.microsoft.com/office/drawing/2010/main" val="0"/>
              </a:ext>
            </a:extLst>
          </a:blip>
          <a:stretch>
            <a:fillRect/>
          </a:stretch>
        </p:blipFill>
        <p:spPr>
          <a:xfrm>
            <a:off x="4478353" y="1484784"/>
            <a:ext cx="4341797" cy="3387787"/>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6</a:t>
            </a:fld>
            <a:r>
              <a:rPr lang="en-AU" smtClean="0"/>
              <a:t>  |</a:t>
            </a:r>
            <a:endParaRPr lang="en-AU" dirty="0"/>
          </a:p>
        </p:txBody>
      </p:sp>
    </p:spTree>
    <p:extLst>
      <p:ext uri="{BB962C8B-B14F-4D97-AF65-F5344CB8AC3E}">
        <p14:creationId xmlns:p14="http://schemas.microsoft.com/office/powerpoint/2010/main" val="156403931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Flowchart</a:t>
            </a:r>
            <a:endParaRPr lang="en-AU" dirty="0"/>
          </a:p>
        </p:txBody>
      </p:sp>
      <p:pic>
        <p:nvPicPr>
          <p:cNvPr id="6" name="Content Placeholder 5"/>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58775" y="2473926"/>
            <a:ext cx="8461375" cy="2162560"/>
          </a:xfrm>
        </p:spPr>
      </p:pic>
      <p:sp>
        <p:nvSpPr>
          <p:cNvPr id="4" name="Footer Placeholder 3"/>
          <p:cNvSpPr>
            <a:spLocks noGrp="1"/>
          </p:cNvSpPr>
          <p:nvPr>
            <p:ph type="ftr" sz="quarter" idx="11"/>
          </p:nvPr>
        </p:nvSpPr>
        <p:spPr/>
        <p:txBody>
          <a:bodyPr/>
          <a:lstStyle/>
          <a:p>
            <a:r>
              <a:rPr lang="en-AU" dirty="0"/>
              <a:t>Developing Environmental Vocabs </a:t>
            </a:r>
            <a:r>
              <a:rPr lang="en-AU" dirty="0" smtClean="0"/>
              <a:t>|  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7</a:t>
            </a:fld>
            <a:r>
              <a:rPr lang="en-AU" smtClean="0"/>
              <a:t>  |</a:t>
            </a:r>
            <a:endParaRPr lang="en-AU" dirty="0"/>
          </a:p>
        </p:txBody>
      </p:sp>
    </p:spTree>
    <p:extLst>
      <p:ext uri="{BB962C8B-B14F-4D97-AF65-F5344CB8AC3E}">
        <p14:creationId xmlns:p14="http://schemas.microsoft.com/office/powerpoint/2010/main" val="247121068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AU" dirty="0" smtClean="0"/>
              <a:t>Method</a:t>
            </a:r>
            <a:endParaRPr lang="en-AU" dirty="0"/>
          </a:p>
        </p:txBody>
      </p:sp>
      <p:sp>
        <p:nvSpPr>
          <p:cNvPr id="3" name="Content Placeholder 2"/>
          <p:cNvSpPr>
            <a:spLocks noGrp="1"/>
          </p:cNvSpPr>
          <p:nvPr>
            <p:ph sz="half" idx="1"/>
          </p:nvPr>
        </p:nvSpPr>
        <p:spPr/>
        <p:txBody>
          <a:bodyPr/>
          <a:lstStyle/>
          <a:p>
            <a:r>
              <a:rPr lang="en-AU" dirty="0" smtClean="0"/>
              <a:t>Pre-Reading (articles, journals and wikis)</a:t>
            </a:r>
          </a:p>
          <a:p>
            <a:r>
              <a:rPr lang="en-AU" dirty="0" smtClean="0"/>
              <a:t>Microsoft SQL Database (</a:t>
            </a:r>
            <a:r>
              <a:rPr lang="en-AU" dirty="0" err="1" smtClean="0"/>
              <a:t>natsoil</a:t>
            </a:r>
            <a:r>
              <a:rPr lang="en-AU" dirty="0" smtClean="0"/>
              <a:t>)</a:t>
            </a:r>
          </a:p>
          <a:p>
            <a:r>
              <a:rPr lang="en-AU" dirty="0" smtClean="0"/>
              <a:t>Microsoft Excel (CSV)</a:t>
            </a:r>
          </a:p>
          <a:p>
            <a:r>
              <a:rPr lang="en-AU" dirty="0" smtClean="0"/>
              <a:t>RDF123 (RDF editor)</a:t>
            </a:r>
          </a:p>
          <a:p>
            <a:r>
              <a:rPr lang="en-AU" dirty="0" smtClean="0"/>
              <a:t>notepad++ (Text editor)</a:t>
            </a:r>
          </a:p>
          <a:p>
            <a:r>
              <a:rPr lang="en-AU" dirty="0" err="1" smtClean="0"/>
              <a:t>TopBraid</a:t>
            </a:r>
            <a:r>
              <a:rPr lang="en-AU" dirty="0" smtClean="0"/>
              <a:t> (Semantic web modelling)</a:t>
            </a:r>
          </a:p>
          <a:p>
            <a:r>
              <a:rPr lang="en-AU" dirty="0" smtClean="0"/>
              <a:t>notepad++ (Post processing)</a:t>
            </a:r>
          </a:p>
          <a:p>
            <a:r>
              <a:rPr lang="en-AU" dirty="0" smtClean="0"/>
              <a:t>Publishing (LDR)</a:t>
            </a:r>
            <a:endParaRPr lang="en-AU" dirty="0"/>
          </a:p>
        </p:txBody>
      </p:sp>
      <p:pic>
        <p:nvPicPr>
          <p:cNvPr id="7" name="Content Placeholder 6"/>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487340" y="1268413"/>
            <a:ext cx="4332810" cy="4238177"/>
          </a:xfrm>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8</a:t>
            </a:fld>
            <a:r>
              <a:rPr lang="en-AU" smtClean="0"/>
              <a:t>  |</a:t>
            </a:r>
            <a:endParaRPr lang="en-AU" dirty="0"/>
          </a:p>
        </p:txBody>
      </p:sp>
    </p:spTree>
    <p:extLst>
      <p:ext uri="{BB962C8B-B14F-4D97-AF65-F5344CB8AC3E}">
        <p14:creationId xmlns:p14="http://schemas.microsoft.com/office/powerpoint/2010/main" val="358696998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060" y="263"/>
            <a:ext cx="8461374" cy="548417"/>
          </a:xfrm>
        </p:spPr>
        <p:txBody>
          <a:bodyPr>
            <a:normAutofit fontScale="90000"/>
          </a:bodyPr>
          <a:lstStyle/>
          <a:p>
            <a:r>
              <a:rPr lang="en-AU" dirty="0" smtClean="0"/>
              <a:t>Results</a:t>
            </a:r>
            <a:endParaRPr lang="en-AU" dirty="0"/>
          </a:p>
        </p:txBody>
      </p:sp>
      <p:pic>
        <p:nvPicPr>
          <p:cNvPr id="7" name="Content Placeholder 6"/>
          <p:cNvPicPr>
            <a:picLocks noGrp="1" noChangeAspect="1"/>
          </p:cNvPicPr>
          <p:nvPr>
            <p:ph sz="half" idx="1"/>
          </p:nvPr>
        </p:nvPicPr>
        <p:blipFill rotWithShape="1">
          <a:blip r:embed="rId3" cstate="print">
            <a:extLst>
              <a:ext uri="{28A0092B-C50C-407E-A947-70E740481C1C}">
                <a14:useLocalDpi xmlns:a14="http://schemas.microsoft.com/office/drawing/2010/main" val="0"/>
              </a:ext>
            </a:extLst>
          </a:blip>
          <a:srcRect b="64203"/>
          <a:stretch/>
        </p:blipFill>
        <p:spPr>
          <a:xfrm>
            <a:off x="0" y="553941"/>
            <a:ext cx="9144000" cy="2827545"/>
          </a:xfrm>
          <a:ln>
            <a:solidFill>
              <a:schemeClr val="tx1"/>
            </a:solidFill>
          </a:ln>
        </p:spPr>
      </p:pic>
      <p:pic>
        <p:nvPicPr>
          <p:cNvPr id="6" name="Content Placeholder 5"/>
          <p:cNvPicPr>
            <a:picLocks noGrp="1" noChangeAspect="1"/>
          </p:cNvPicPr>
          <p:nvPr>
            <p:ph sz="half" idx="2"/>
          </p:nvPr>
        </p:nvPicPr>
        <p:blipFill>
          <a:blip r:embed="rId4" cstate="print">
            <a:extLst>
              <a:ext uri="{28A0092B-C50C-407E-A947-70E740481C1C}">
                <a14:useLocalDpi xmlns:a14="http://schemas.microsoft.com/office/drawing/2010/main" val="0"/>
              </a:ext>
            </a:extLst>
          </a:blip>
          <a:stretch>
            <a:fillRect/>
          </a:stretch>
        </p:blipFill>
        <p:spPr>
          <a:xfrm>
            <a:off x="0" y="3381485"/>
            <a:ext cx="9144000" cy="2711811"/>
          </a:xfrm>
          <a:ln>
            <a:solidFill>
              <a:schemeClr val="tx1"/>
            </a:solidFill>
          </a:ln>
        </p:spPr>
      </p:pic>
      <p:sp>
        <p:nvSpPr>
          <p:cNvPr id="4" name="Footer Placeholder 3"/>
          <p:cNvSpPr>
            <a:spLocks noGrp="1"/>
          </p:cNvSpPr>
          <p:nvPr>
            <p:ph type="ftr" sz="quarter" idx="11"/>
          </p:nvPr>
        </p:nvSpPr>
        <p:spPr/>
        <p:txBody>
          <a:bodyPr/>
          <a:lstStyle/>
          <a:p>
            <a:r>
              <a:rPr lang="en-AU" dirty="0"/>
              <a:t>Developing Environmental Vocabs |  </a:t>
            </a:r>
            <a:r>
              <a:rPr lang="en-AU" dirty="0" smtClean="0"/>
              <a:t>Xavier Butcher</a:t>
            </a:r>
            <a:endParaRPr lang="en-AU" dirty="0"/>
          </a:p>
        </p:txBody>
      </p:sp>
      <p:sp>
        <p:nvSpPr>
          <p:cNvPr id="5" name="Slide Number Placeholder 4"/>
          <p:cNvSpPr>
            <a:spLocks noGrp="1"/>
          </p:cNvSpPr>
          <p:nvPr>
            <p:ph type="sldNum" sz="quarter" idx="4"/>
          </p:nvPr>
        </p:nvSpPr>
        <p:spPr/>
        <p:txBody>
          <a:bodyPr/>
          <a:lstStyle/>
          <a:p>
            <a:fld id="{2ABE124A-B5C5-46E0-B944-45307B126769}" type="slidenum">
              <a:rPr lang="en-AU" smtClean="0"/>
              <a:pPr/>
              <a:t>9</a:t>
            </a:fld>
            <a:r>
              <a:rPr lang="en-AU" smtClean="0"/>
              <a:t>  |</a:t>
            </a:r>
            <a:endParaRPr lang="en-AU" dirty="0"/>
          </a:p>
        </p:txBody>
      </p:sp>
    </p:spTree>
    <p:extLst>
      <p:ext uri="{BB962C8B-B14F-4D97-AF65-F5344CB8AC3E}">
        <p14:creationId xmlns:p14="http://schemas.microsoft.com/office/powerpoint/2010/main" val="2189816637"/>
      </p:ext>
    </p:extLst>
  </p:cSld>
  <p:clrMapOvr>
    <a:masterClrMapping/>
  </p:clrMapOvr>
  <p:timing>
    <p:tnLst>
      <p:par>
        <p:cTn id="1" dur="indefinite" restart="never" nodeType="tmRoot"/>
      </p:par>
    </p:tnLst>
  </p:timing>
</p:sld>
</file>

<file path=ppt/theme/theme1.xml><?xml version="1.0" encoding="utf-8"?>
<a:theme xmlns:a="http://schemas.openxmlformats.org/drawingml/2006/main" name="CSIRO Theme">
  <a:themeElements>
    <a:clrScheme name="CSIRO Midday">
      <a:dk1>
        <a:sysClr val="windowText" lastClr="000000"/>
      </a:dk1>
      <a:lt1>
        <a:srgbClr val="FFFFFF"/>
      </a:lt1>
      <a:dk2>
        <a:srgbClr val="000000"/>
      </a:dk2>
      <a:lt2>
        <a:srgbClr val="FFFFFF"/>
      </a:lt2>
      <a:accent1>
        <a:srgbClr val="00A9CE"/>
      </a:accent1>
      <a:accent2>
        <a:srgbClr val="00313C"/>
      </a:accent2>
      <a:accent3>
        <a:srgbClr val="78BE20"/>
      </a:accent3>
      <a:accent4>
        <a:srgbClr val="4A7729"/>
      </a:accent4>
      <a:accent5>
        <a:srgbClr val="9FAEE5"/>
      </a:accent5>
      <a:accent6>
        <a:srgbClr val="1E22AA"/>
      </a:accent6>
      <a:hlink>
        <a:srgbClr val="41B6E6"/>
      </a:hlink>
      <a:folHlink>
        <a:srgbClr val="004B87"/>
      </a:folHlink>
    </a:clrScheme>
    <a:fontScheme name="CSIRO fonts">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PowerPoint</Template>
  <TotalTime>769</TotalTime>
  <Words>989</Words>
  <Application>Microsoft Office PowerPoint</Application>
  <PresentationFormat>On-screen Show (4:3)</PresentationFormat>
  <Paragraphs>126</Paragraphs>
  <Slides>12</Slides>
  <Notes>6</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CSIRO Theme</vt:lpstr>
      <vt:lpstr>Developing Environmental Vocabularies</vt:lpstr>
      <vt:lpstr>Contents Page</vt:lpstr>
      <vt:lpstr>Biography</vt:lpstr>
      <vt:lpstr>Introduction</vt:lpstr>
      <vt:lpstr>Basic Example</vt:lpstr>
      <vt:lpstr>Materials</vt:lpstr>
      <vt:lpstr>Flowchart</vt:lpstr>
      <vt:lpstr>Method</vt:lpstr>
      <vt:lpstr>Results</vt:lpstr>
      <vt:lpstr>Discussion</vt:lpstr>
      <vt:lpstr>Conclusion &amp; Acknowledgements</vt:lpstr>
      <vt:lpstr>Thank you – Questions?</vt:lpstr>
    </vt:vector>
  </TitlesOfParts>
  <Company>CSIRO</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Developing Environmental Vocabs</dc:title>
  <dc:creator>Butcher, Xavier (L&amp;W, Clayton)</dc:creator>
  <cp:lastModifiedBy>Butcher, Xavier (L&amp;W, Clayton)</cp:lastModifiedBy>
  <cp:revision>38</cp:revision>
  <dcterms:created xsi:type="dcterms:W3CDTF">2015-12-20T21:13:24Z</dcterms:created>
  <dcterms:modified xsi:type="dcterms:W3CDTF">2016-01-06T01:13:58Z</dcterms:modified>
</cp:coreProperties>
</file>