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0" d="100"/>
          <a:sy n="100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_evaluation_scenarios" TargetMode="External"/><Relationship Id="rId2" Type="http://schemas.openxmlformats.org/officeDocument/2006/relationships/hyperlink" Target="https://docs.arc42.org/section-10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_quality_tree" TargetMode="External"/><Relationship Id="rId2" Type="http://schemas.openxmlformats.org/officeDocument/2006/relationships/hyperlink" Target="https://docs.arc42.org/section-10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86856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Goal</a:t>
            </a:r>
          </a:p>
          <a:p>
            <a:r>
              <a:rPr lang="en-US" sz="1600" i="1" dirty="0"/>
              <a:t>Scenario </a:t>
            </a:r>
            <a:r>
              <a:rPr lang="en-US" sz="1600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CB97DBA0-2154-F9BC-F6DC-CD2075774ABF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three Quality Goals and Scenarios.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https://biking.michael-simons.eu/docs/index.html#_evaluation_scenarios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898506-4277-4074-BD97-36D326FCF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" y="1177125"/>
            <a:ext cx="8707065" cy="9240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BCA973A-B2DA-48EC-886B-12D51F4C9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" y="2067450"/>
            <a:ext cx="9144000" cy="10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07B09281-CBF4-2ED6-6580-38A45B0AD2EE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a Quality Tree with at least 5 “arms”.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https://biking.michael-simons.eu/docs/index.html#_quality_tree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C71599-5AE4-4FC8-AA7D-3DF74802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189961"/>
            <a:ext cx="2393111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154</Words>
  <Application>Microsoft Office PowerPoint</Application>
  <PresentationFormat>Bildschirmpräsentation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Goals and Scenarios</vt:lpstr>
      <vt:lpstr>Quality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Alexander Nachtmann</cp:lastModifiedBy>
  <cp:revision>12</cp:revision>
  <dcterms:created xsi:type="dcterms:W3CDTF">2022-06-08T12:45:54Z</dcterms:created>
  <dcterms:modified xsi:type="dcterms:W3CDTF">2024-11-28T16:22:39Z</dcterms:modified>
</cp:coreProperties>
</file>