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3" d="100"/>
          <a:sy n="153" d="100"/>
        </p:scale>
        <p:origin x="768" y="3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king.michael-simons.eu/docs/index.html#_evaluation_scenarios" TargetMode="External"/><Relationship Id="rId2" Type="http://schemas.openxmlformats.org/officeDocument/2006/relationships/hyperlink" Target="https://docs.arc42.org/section-10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king.michael-simons.eu/docs/index.html#_quality_tree" TargetMode="External"/><Relationship Id="rId2" Type="http://schemas.openxmlformats.org/officeDocument/2006/relationships/hyperlink" Target="https://docs.arc42.org/section-10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 and Scenarios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286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Goal</a:t>
            </a:r>
          </a:p>
          <a:p>
            <a:r>
              <a:rPr lang="en-US" sz="1600" i="1" dirty="0"/>
              <a:t>Scenario</a:t>
            </a:r>
            <a:r>
              <a:rPr lang="en-US" sz="1600" dirty="0"/>
              <a:t> …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Goal</a:t>
            </a:r>
          </a:p>
          <a:p>
            <a:r>
              <a:rPr lang="en-US" sz="1600" i="1" dirty="0"/>
              <a:t>Scenario </a:t>
            </a:r>
            <a:r>
              <a:rPr lang="en-US" sz="1600" dirty="0"/>
              <a:t>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Goal</a:t>
            </a:r>
          </a:p>
          <a:p>
            <a:r>
              <a:rPr lang="en-US" sz="1600" i="1" dirty="0"/>
              <a:t>Scenario </a:t>
            </a:r>
            <a:r>
              <a:rPr lang="en-US" sz="1600" dirty="0"/>
              <a:t>…s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CB97DBA0-2154-F9BC-F6DC-CD2075774ABF}"/>
              </a:ext>
            </a:extLst>
          </p:cNvPr>
          <p:cNvSpPr txBox="1">
            <a:spLocks/>
          </p:cNvSpPr>
          <p:nvPr/>
        </p:nvSpPr>
        <p:spPr>
          <a:xfrm>
            <a:off x="180001" y="3550024"/>
            <a:ext cx="8775319" cy="11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Since quality requirements will have a lot of influence on architectural decisions you should know for every stakeholder what is really important to them, concrete and measurable.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three Quality Goals and Scenarios.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https://docs.arc42.org/section-10/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https://biking.michael-simons.eu/docs/index.html#_evaluation_scenarios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EC2404-B8B7-1369-5E10-8AA8C85E9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18" y="553456"/>
            <a:ext cx="8349522" cy="29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Tree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07B09281-CBF4-2ED6-6580-38A45B0AD2EE}"/>
              </a:ext>
            </a:extLst>
          </p:cNvPr>
          <p:cNvSpPr txBox="1">
            <a:spLocks/>
          </p:cNvSpPr>
          <p:nvPr/>
        </p:nvSpPr>
        <p:spPr>
          <a:xfrm>
            <a:off x="180001" y="3550024"/>
            <a:ext cx="8775319" cy="11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Since quality requirements will have a lot of influence on architectural decisions you should know for every stakeholder what is really important to them, concrete and measurable.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a Quality Tree with at least 5 “arms”.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https://docs.arc42.org/section-10/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https://biking.michael-simons.eu/docs/index.html#_quality_tree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D80BB4-0175-4D67-687D-8D9FC808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66" y="167272"/>
            <a:ext cx="2393111" cy="31478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F82E2A-C126-F189-CC96-1278CD48B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645" y="227489"/>
            <a:ext cx="2393111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161</Words>
  <Application>Microsoft Office PowerPoint</Application>
  <PresentationFormat>Bildschirmpräsentation (16:9)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Quality</vt:lpstr>
      <vt:lpstr>Quality Goals and Scenarios</vt:lpstr>
      <vt:lpstr>Quality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Alexander Nachtmann</cp:lastModifiedBy>
  <cp:revision>13</cp:revision>
  <dcterms:created xsi:type="dcterms:W3CDTF">2022-06-08T12:45:54Z</dcterms:created>
  <dcterms:modified xsi:type="dcterms:W3CDTF">2024-11-28T04:23:13Z</dcterms:modified>
</cp:coreProperties>
</file>