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402" r:id="rId2"/>
    <p:sldId id="493" r:id="rId3"/>
    <p:sldId id="508" r:id="rId4"/>
    <p:sldId id="467" r:id="rId5"/>
    <p:sldId id="554" r:id="rId6"/>
    <p:sldId id="469" r:id="rId7"/>
    <p:sldId id="543" r:id="rId8"/>
    <p:sldId id="573" r:id="rId9"/>
    <p:sldId id="544" r:id="rId10"/>
    <p:sldId id="574" r:id="rId11"/>
    <p:sldId id="575" r:id="rId12"/>
    <p:sldId id="576" r:id="rId13"/>
    <p:sldId id="577" r:id="rId14"/>
    <p:sldId id="578" r:id="rId15"/>
    <p:sldId id="566" r:id="rId16"/>
    <p:sldId id="579" r:id="rId17"/>
    <p:sldId id="580" r:id="rId18"/>
    <p:sldId id="581" r:id="rId19"/>
    <p:sldId id="582" r:id="rId20"/>
    <p:sldId id="605" r:id="rId21"/>
    <p:sldId id="606" r:id="rId22"/>
    <p:sldId id="608" r:id="rId23"/>
    <p:sldId id="583" r:id="rId24"/>
    <p:sldId id="584" r:id="rId25"/>
    <p:sldId id="585" r:id="rId26"/>
    <p:sldId id="586" r:id="rId27"/>
    <p:sldId id="604" r:id="rId28"/>
    <p:sldId id="587" r:id="rId29"/>
    <p:sldId id="588" r:id="rId30"/>
    <p:sldId id="589" r:id="rId31"/>
    <p:sldId id="601" r:id="rId32"/>
    <p:sldId id="602" r:id="rId33"/>
    <p:sldId id="603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599" r:id="rId43"/>
    <p:sldId id="600" r:id="rId44"/>
    <p:sldId id="349" r:id="rId45"/>
    <p:sldId id="401" r:id="rId46"/>
    <p:sldId id="405" r:id="rId47"/>
    <p:sldId id="60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928BE1-C9C5-426E-A618-45286872BFF0}">
          <p14:sldIdLst>
            <p14:sldId id="402"/>
            <p14:sldId id="493"/>
            <p14:sldId id="508"/>
          </p14:sldIdLst>
        </p14:section>
        <p14:section name="Definition" id="{D5F878AE-EA8B-4072-A80D-E031A984D40B}">
          <p14:sldIdLst>
            <p14:sldId id="467"/>
            <p14:sldId id="554"/>
            <p14:sldId id="469"/>
            <p14:sldId id="543"/>
          </p14:sldIdLst>
        </p14:section>
        <p14:section name="Benefits &amp; Drawbacks" id="{19C06B6A-51DF-4F7C-9471-BD2AC90565E2}">
          <p14:sldIdLst>
            <p14:sldId id="573"/>
            <p14:sldId id="544"/>
            <p14:sldId id="574"/>
          </p14:sldIdLst>
        </p14:section>
        <p14:section name="Types" id="{CFB4849F-2E5C-4908-8816-9541B1175DF9}">
          <p14:sldIdLst>
            <p14:sldId id="575"/>
            <p14:sldId id="576"/>
          </p14:sldIdLst>
        </p14:section>
        <p14:section name="Creational Patterns" id="{ACEEEE4B-FD0B-4D3F-956F-A93EC30318A7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B81FD747-A871-47B8-A6B2-67A3D2B6D57A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941C2603-E281-4999-802C-D8B65780BF1C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15E1B05-8336-4B63-A0E3-FC9F6A3148DE}">
          <p14:sldIdLst>
            <p14:sldId id="349"/>
            <p14:sldId id="401"/>
            <p14:sldId id="405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C63169-E5BC-47D5-8DA7-E121EA3F6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0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3004CC-A2EB-497D-8FF8-492D3B540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90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3FB48-46A4-4A0D-ADC7-40999686E4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59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836585-D654-408E-B976-688471C5C3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246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54ABB-5610-42D9-A011-6D313ECFD2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32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BB889D-4E0C-4569-8CD0-68F745C8D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9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91C957-D9FA-4245-BE1F-9C0657A3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3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6EE30-A28B-48FD-80FE-AA28D223C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26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EBDAE-4422-4E43-B5BE-DCEA693BA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132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B3E08F-A418-4868-B22C-2A418A970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5AC063-2C35-4587-8596-55562E7A6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37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22C210-7119-4F2E-A8E2-F588DF79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858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5C2432-3178-4680-B050-4F0416D60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6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5" y="4027064"/>
            <a:ext cx="2485659" cy="24856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0BE8DF7-2F22-415F-8683-18FACCE3BA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7A35C9-226D-4AC7-A8A3-0901D36000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05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645" y="1163469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32C7AF-ED4F-4BFC-8205-94D03D646E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F574E3-C2D0-498B-86A0-ECA4370F07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6762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D1D561-6CF9-44BC-856C-62DBC59852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114800"/>
            <a:ext cx="4021987" cy="1276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FFC4EA5-BC90-494F-AD90-28227AB7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2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5906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E8242E-72E9-4806-88B2-B56F6C0F0C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7E4FEE-BCAC-4547-87DC-2899C6AED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9200" y="1589382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}</a:t>
            </a:r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5344E9-B699-49D0-AAF8-9162899807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6764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93F055-EAB3-4A46-8FBB-C2CAD93DA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Definition of Design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Benefits and Drawbacks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01D25D-A5FC-4E04-A291-BBA18F79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from its representation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Same construction process can create different 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construction process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210119-8B66-42A5-8F48-04FA098E7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E70DA7-846B-44F3-B417-8EC241EF6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ComputerBuilder{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F1AF52-183A-45AE-AD40-E2D7F771EF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D7C342-6E2F-4EB2-9A27-A17EE7F480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1196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FA470B-D6AB-4C26-AE98-43D69BA28A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12936"/>
            <a:ext cx="4038600" cy="28907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5477BBF-6498-4AE8-A144-2CB6F16B5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8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7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CDA4F6-D9F8-4B3D-9EF1-DA0A45F85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CF390-0898-48EE-88A3-6F5416BE97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D146D-823E-400F-81F5-557585DBD7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7" y="2667001"/>
            <a:ext cx="4276725" cy="30956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532DE72-E2A6-49FB-9C18-80DA94E4E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9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F3857-BAEA-4819-8D9C-2CA413DAF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25647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4C096-0EA4-4022-9BAB-E71DF3736D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28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5E6CC2-246F-40BA-89F7-0858407A07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403127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for(int i 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01AB2F-AAC9-4266-9FF7-CB605E80F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377773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0B1A2F-8010-4858-A176-4E3AE0990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1FD8A2-4488-4BD3-9145-1A6F9373C8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5594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729813-E5CE-4E75-A7A3-1248EFE97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7" y="3801789"/>
            <a:ext cx="4286249" cy="28059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2B83F07-A992-462E-8EC4-55B31335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569" y="1594667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4EF369-0D73-40EB-98EC-B5AC95B4A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A3F533-DA4C-4198-B440-C48FB4F47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03628B-5D2D-428F-A65A-AD788E3A0B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01960-B200-4441-ACD7-62E7B7DCC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7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6DEC3FC-242C-44AE-80E6-7E146BE833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6B4AE56-A86D-496A-8AE2-90938F2B2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7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3F0F27-520C-4009-A7C7-9F3E55C5B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333979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A896A-A2E6-4875-8D00-5B9266E2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A054565-FDE9-4328-ACE2-EE92CECA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704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3BF7DF-8040-4EB4-88D9-F2FA4B9A4C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9C919C-2101-4568-A46D-30023A2A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9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solutions</a:t>
            </a:r>
            <a:r>
              <a:rPr lang="en-US" dirty="0"/>
              <a:t> to common</a:t>
            </a:r>
            <a:br>
              <a:rPr lang="en-US" dirty="0"/>
            </a:br>
            <a:r>
              <a:rPr lang="en-US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additional layers of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in order to</a:t>
            </a:r>
            <a:br>
              <a:rPr lang="en-US" dirty="0"/>
            </a:br>
            <a:r>
              <a:rPr lang="en-US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AAF47E-0E9E-499F-B944-13C0E81E6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1C445BD-C742-4FC2-950B-2219D18507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AA5F51-99BD-43C3-B9B2-95A0470AD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9000BD-7669-461E-872A-FBDD14C0ED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5991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Object 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4158365"/>
            <a:ext cx="2203997" cy="22039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29468E-E0CC-4C53-B2A2-4A6A24A4BC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2031</Words>
  <Application>Microsoft Office PowerPoint</Application>
  <PresentationFormat>Widescreen</PresentationFormat>
  <Paragraphs>387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Design Patterns</vt:lpstr>
      <vt:lpstr>Table of Contents</vt:lpstr>
      <vt:lpstr>Have a Question?</vt:lpstr>
      <vt:lpstr>Design Patterns</vt:lpstr>
      <vt:lpstr>What Are Design Patterns?</vt:lpstr>
      <vt:lpstr>What Do Design Patterns Solve?</vt:lpstr>
      <vt:lpstr>Elements of a Design Pattern</vt:lpstr>
      <vt:lpstr>Why Design Patterns?</vt:lpstr>
      <vt:lpstr>Benefits</vt:lpstr>
      <vt:lpstr>Drawbacks</vt:lpstr>
      <vt:lpstr>Types of Design Patterns</vt:lpstr>
      <vt:lpstr>Main Types</vt:lpstr>
      <vt:lpstr>Creational Patterns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Structural Patterns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</dc:creator>
  <cp:keywords>Java OOP;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16</cp:revision>
  <dcterms:created xsi:type="dcterms:W3CDTF">2018-05-23T13:08:44Z</dcterms:created>
  <dcterms:modified xsi:type="dcterms:W3CDTF">2020-06-29T13:41:46Z</dcterms:modified>
  <cp:category>programming; education; software engineering; software development</cp:category>
</cp:coreProperties>
</file>