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3"/>
  </p:notesMasterIdLst>
  <p:handoutMasterIdLst>
    <p:handoutMasterId r:id="rId54"/>
  </p:handoutMasterIdLst>
  <p:sldIdLst>
    <p:sldId id="274" r:id="rId3"/>
    <p:sldId id="276" r:id="rId4"/>
    <p:sldId id="509" r:id="rId5"/>
    <p:sldId id="510" r:id="rId6"/>
    <p:sldId id="512" r:id="rId7"/>
    <p:sldId id="514" r:id="rId8"/>
    <p:sldId id="518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61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0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98" r:id="rId48"/>
    <p:sldId id="562" r:id="rId49"/>
    <p:sldId id="575" r:id="rId50"/>
    <p:sldId id="352" r:id="rId51"/>
    <p:sldId id="501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55AD5B-30A0-4846-8F24-6943BC7FE70C}">
          <p14:sldIdLst>
            <p14:sldId id="274"/>
            <p14:sldId id="276"/>
          </p14:sldIdLst>
        </p14:section>
        <p14:section name="Преговор" id="{F0F5F502-407C-4FBF-812D-846FF493A8EC}">
          <p14:sldIdLst>
            <p14:sldId id="509"/>
            <p14:sldId id="510"/>
            <p14:sldId id="512"/>
            <p14:sldId id="514"/>
            <p14:sldId id="518"/>
            <p14:sldId id="552"/>
          </p14:sldIdLst>
        </p14:section>
        <p14:section name="Дебъгване" id="{E9FB0805-DEB0-42F3-86D7-5FC9FDCA6AA7}">
          <p14:sldIdLst>
            <p14:sldId id="583"/>
            <p14:sldId id="584"/>
            <p14:sldId id="585"/>
          </p14:sldIdLst>
        </p14:section>
        <p14:section name="Switch-case" id="{62FC35DA-830B-4736-9AFA-9927B67FF403}">
          <p14:sldIdLst>
            <p14:sldId id="582"/>
            <p14:sldId id="500"/>
            <p14:sldId id="581"/>
            <p14:sldId id="561"/>
            <p14:sldId id="503"/>
          </p14:sldIdLst>
        </p14:section>
        <p14:section name="Вложени условни конструкции" id="{DB70B593-E311-4EF3-8017-D1C8548B6095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88" d="100"/>
          <a:sy n="88" d="100"/>
        </p:scale>
        <p:origin x="-466" y="-7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5/7/2020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4.png"/><Relationship Id="rId26" Type="http://schemas.openxmlformats.org/officeDocument/2006/relationships/image" Target="../media/image5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2.png"/><Relationship Id="rId22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2.gif"/><Relationship Id="rId4" Type="http://schemas.openxmlformats.org/officeDocument/2006/relationships/image" Target="../media/image59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75080"/>
            <a:ext cx="2667000" cy="22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19" y="3276600"/>
            <a:ext cx="7072354" cy="227511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375045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7212" y="1371600"/>
            <a:ext cx="10033549" cy="345085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>
                <a:solidFill>
                  <a:schemeClr val="bg1"/>
                </a:solidFill>
              </a:rPr>
              <a:t>[Shift + F11]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36712" y="5181600"/>
            <a:ext cx="8915400" cy="820738"/>
          </a:xfrm>
        </p:spPr>
        <p:txBody>
          <a:bodyPr>
            <a:noAutofit/>
          </a:bodyPr>
          <a:lstStyle/>
          <a:p>
            <a:r>
              <a:rPr lang="bg-BG" sz="4800" dirty="0"/>
              <a:t>Условна конструкция </a:t>
            </a:r>
            <a:r>
              <a:rPr lang="en-US" sz="4800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xmlns="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12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49561" y="1956330"/>
            <a:ext cx="3352800" cy="427347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 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412" y="2413574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xmlns="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4290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E4082C5-4D7C-40B5-8738-A16F89CDCEC7}"/>
              </a:ext>
            </a:extLst>
          </p:cNvPr>
          <p:cNvSpPr/>
          <p:nvPr/>
        </p:nvSpPr>
        <p:spPr>
          <a:xfrm>
            <a:off x="4820871" y="2362200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xmlns="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648200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8C62871-31FE-417D-BEF7-57C3F190C2F9}"/>
              </a:ext>
            </a:extLst>
          </p:cNvPr>
          <p:cNvSpPr/>
          <p:nvPr/>
        </p:nvSpPr>
        <p:spPr>
          <a:xfrm>
            <a:off x="4820870" y="4648200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Получава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Error!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D6457FBA-C6A3-4663-BCA8-13803EF0C2E0}"/>
              </a:ext>
            </a:extLst>
          </p:cNvPr>
          <p:cNvGrpSpPr/>
          <p:nvPr/>
        </p:nvGrpSpPr>
        <p:grpSpPr>
          <a:xfrm>
            <a:off x="1141412" y="492137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xmlns="" id="{06DF8F33-BAC3-486E-BDA0-0082CD82057E}"/>
                </a:ext>
              </a:extLst>
            </p:cNvPr>
            <p:cNvSpPr/>
            <p:nvPr/>
          </p:nvSpPr>
          <p:spPr>
            <a:xfrm>
              <a:off x="2077277" y="486982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xmlns="" id="{B2D39940-DDE1-48EA-8B5B-4FC71BC332F0}"/>
                </a:ext>
              </a:extLst>
            </p:cNvPr>
            <p:cNvSpPr/>
            <p:nvPr/>
          </p:nvSpPr>
          <p:spPr>
            <a:xfrm>
              <a:off x="2053712" y="581978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1920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day =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Number(num);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	console.log("Monday");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	console.log("Sunday");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	console.log("Error!");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9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46923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205253-2512-4E82-BA6F-ED4AD5682650}"/>
              </a:ext>
            </a:extLst>
          </p:cNvPr>
          <p:cNvSpPr/>
          <p:nvPr/>
        </p:nvSpPr>
        <p:spPr>
          <a:xfrm>
            <a:off x="4570412" y="2362200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133600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за някое от трите условия в серията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4189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 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94B746-A587-49E5-A9BD-2305406835FF}"/>
              </a:ext>
            </a:extLst>
          </p:cNvPr>
          <p:cNvSpPr/>
          <p:nvPr/>
        </p:nvSpPr>
        <p:spPr>
          <a:xfrm>
            <a:off x="2055812" y="33528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xmlns="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410200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xmlns="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xmlns="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47833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Дебъгване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284496" indent="-514350">
              <a:buFont typeface="+mj-lt"/>
              <a:buAutoNum type="arabicPeriod"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xmlns="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xmlns="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xmlns="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xmlns="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xmlns="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xmlns="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xmlns="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xmlns="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xmlns="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xmlns="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xmlns="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xmlns="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xmlns="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xmlns="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xmlns="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xmlns="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xmlns="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xmlns="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xmlns="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xmlns="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xmlns="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xmlns="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xmlns="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xmlns="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xmlns="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xmlns="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smallShop(productName,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town,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quantity){</a:t>
            </a:r>
            <a:endParaRPr lang="bg-BG" sz="26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quantity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Number(quantity);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US" sz="2600" b="1" noProof="1" smtClean="0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price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}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check other two towns</a:t>
            </a:r>
            <a:r>
              <a:rPr lang="en-US" sz="26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xmlns="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xmlns="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xmlns="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r>
              <a:rPr lang="en-US" dirty="0"/>
              <a:t/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 =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Number(a);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r>
              <a:rPr lang="bg-BG" dirty="0"/>
              <a:t/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2034419"/>
            <a:ext cx="10294747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numberInRange(number){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number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Number(number);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965160"/>
            <a:ext cx="86430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xmlns="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fruitOrVegetable(food){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26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0D31ED-54DB-4D20-AE65-DE7539529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858806"/>
            <a:ext cx="101346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о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353" y="3057316"/>
            <a:ext cx="1089971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function invalidNumber(number){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number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Number(number);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isValid)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}</a:t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xmlns="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xmlns="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xmlns="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xmlns="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2.50;}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xmlns="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xmlns="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xmlns="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xmlns="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xmlns="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xmlns="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xmlns="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xmlns="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xmlns="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712" y="1097937"/>
            <a:ext cx="119634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function tradeCommissions(town, sales){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		console.log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("error</a:t>
            </a: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25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5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US" sz="25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xmlns="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xmlns="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xmlns="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xmlns="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xmlns="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xmlns="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xmlns="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xmlns="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xmlns="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xmlns="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7125673" cy="267871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 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 else 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xmlns="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xmlns="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xmlns="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xmlns="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xmlns="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018876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 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xmlns="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xmlns="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xmlns="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xmlns="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99A811-D91A-4A90-948E-8F7272ECD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7" y="5562600"/>
            <a:ext cx="10958928" cy="499819"/>
          </a:xfrm>
        </p:spPr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Прости операции с дебъгер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1765</Words>
  <Application>Microsoft Office PowerPoint</Application>
  <PresentationFormat>Custom</PresentationFormat>
  <Paragraphs>578</Paragraphs>
  <Slides>50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SoftUni3_1</vt:lpstr>
      <vt:lpstr>По-сложни проверки</vt:lpstr>
      <vt:lpstr>Съдържание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Дебъгване</vt:lpstr>
      <vt:lpstr>Дебъгване във Visual Studio Code</vt:lpstr>
      <vt:lpstr>Условна конструкция switch-case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2020-05-07T09:25:51Z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