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88" d="100"/>
          <a:sy n="88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newman" userId="352801340248d5f3" providerId="LiveId" clId="{0876D4BF-E77A-4B40-B838-93DCC56737A1}"/>
    <pc:docChg chg="undo custSel addSld delSld modSld sldOrd">
      <pc:chgData name="alyssa newman" userId="352801340248d5f3" providerId="LiveId" clId="{0876D4BF-E77A-4B40-B838-93DCC56737A1}" dt="2021-11-30T18:02:30.190" v="3752" actId="2696"/>
      <pc:docMkLst>
        <pc:docMk/>
      </pc:docMkLst>
      <pc:sldChg chg="del mod modShow">
        <pc:chgData name="alyssa newman" userId="352801340248d5f3" providerId="LiveId" clId="{0876D4BF-E77A-4B40-B838-93DCC56737A1}" dt="2021-11-30T18:02:25.126" v="3750" actId="2696"/>
        <pc:sldMkLst>
          <pc:docMk/>
          <pc:sldMk cId="2038602467" sldId="258"/>
        </pc:sldMkLst>
      </pc:sldChg>
      <pc:sldChg chg="del mod modShow">
        <pc:chgData name="alyssa newman" userId="352801340248d5f3" providerId="LiveId" clId="{0876D4BF-E77A-4B40-B838-93DCC56737A1}" dt="2021-11-30T18:02:27.448" v="3751" actId="2696"/>
        <pc:sldMkLst>
          <pc:docMk/>
          <pc:sldMk cId="4087503490" sldId="259"/>
        </pc:sldMkLst>
      </pc:sldChg>
      <pc:sldChg chg="del mod modShow">
        <pc:chgData name="alyssa newman" userId="352801340248d5f3" providerId="LiveId" clId="{0876D4BF-E77A-4B40-B838-93DCC56737A1}" dt="2021-11-30T18:02:30.190" v="3752" actId="2696"/>
        <pc:sldMkLst>
          <pc:docMk/>
          <pc:sldMk cId="3299970214" sldId="261"/>
        </pc:sldMkLst>
      </pc:sldChg>
      <pc:sldChg chg="modSp new del mod ord">
        <pc:chgData name="alyssa newman" userId="352801340248d5f3" providerId="LiveId" clId="{0876D4BF-E77A-4B40-B838-93DCC56737A1}" dt="2021-11-30T15:47:04.493" v="532" actId="2696"/>
        <pc:sldMkLst>
          <pc:docMk/>
          <pc:sldMk cId="4271727751" sldId="262"/>
        </pc:sldMkLst>
        <pc:spChg chg="mod">
          <ac:chgData name="alyssa newman" userId="352801340248d5f3" providerId="LiveId" clId="{0876D4BF-E77A-4B40-B838-93DCC56737A1}" dt="2021-11-30T15:41:02.353" v="34" actId="20577"/>
          <ac:spMkLst>
            <pc:docMk/>
            <pc:sldMk cId="4271727751" sldId="262"/>
            <ac:spMk id="2" creationId="{CA1C2D21-52B2-4781-9585-C01D9C6C143B}"/>
          </ac:spMkLst>
        </pc:spChg>
        <pc:spChg chg="mod">
          <ac:chgData name="alyssa newman" userId="352801340248d5f3" providerId="LiveId" clId="{0876D4BF-E77A-4B40-B838-93DCC56737A1}" dt="2021-11-30T15:46:38.395" v="524" actId="27636"/>
          <ac:spMkLst>
            <pc:docMk/>
            <pc:sldMk cId="4271727751" sldId="262"/>
            <ac:spMk id="3" creationId="{46B5D730-6AE5-4A03-B681-066D0602D07C}"/>
          </ac:spMkLst>
        </pc:spChg>
      </pc:sldChg>
      <pc:sldChg chg="modSp add mod modShow">
        <pc:chgData name="alyssa newman" userId="352801340248d5f3" providerId="LiveId" clId="{0876D4BF-E77A-4B40-B838-93DCC56737A1}" dt="2021-11-30T15:46:57.107" v="531" actId="27636"/>
        <pc:sldMkLst>
          <pc:docMk/>
          <pc:sldMk cId="170879534" sldId="263"/>
        </pc:sldMkLst>
        <pc:spChg chg="mod">
          <ac:chgData name="alyssa newman" userId="352801340248d5f3" providerId="LiveId" clId="{0876D4BF-E77A-4B40-B838-93DCC56737A1}" dt="2021-11-30T15:46:25.665" v="522" actId="20577"/>
          <ac:spMkLst>
            <pc:docMk/>
            <pc:sldMk cId="170879534" sldId="263"/>
            <ac:spMk id="2" creationId="{7EEBFC13-3C37-436D-A9CA-286A3F59BBE6}"/>
          </ac:spMkLst>
        </pc:spChg>
        <pc:spChg chg="mod">
          <ac:chgData name="alyssa newman" userId="352801340248d5f3" providerId="LiveId" clId="{0876D4BF-E77A-4B40-B838-93DCC56737A1}" dt="2021-11-30T15:46:57.107" v="531" actId="27636"/>
          <ac:spMkLst>
            <pc:docMk/>
            <pc:sldMk cId="170879534" sldId="263"/>
            <ac:spMk id="3" creationId="{B7EAD379-E836-494D-AF89-C74C54B67CD2}"/>
          </ac:spMkLst>
        </pc:spChg>
      </pc:sldChg>
      <pc:sldChg chg="modSp new mod">
        <pc:chgData name="alyssa newman" userId="352801340248d5f3" providerId="LiveId" clId="{0876D4BF-E77A-4B40-B838-93DCC56737A1}" dt="2021-11-30T17:13:21.291" v="1447" actId="20577"/>
        <pc:sldMkLst>
          <pc:docMk/>
          <pc:sldMk cId="2807711286" sldId="264"/>
        </pc:sldMkLst>
        <pc:spChg chg="mod">
          <ac:chgData name="alyssa newman" userId="352801340248d5f3" providerId="LiveId" clId="{0876D4BF-E77A-4B40-B838-93DCC56737A1}" dt="2021-11-30T16:51:12.178" v="558" actId="20577"/>
          <ac:spMkLst>
            <pc:docMk/>
            <pc:sldMk cId="2807711286" sldId="264"/>
            <ac:spMk id="2" creationId="{5399A4F9-BD2F-4880-8771-21FEEAA8BF1E}"/>
          </ac:spMkLst>
        </pc:spChg>
        <pc:spChg chg="mod">
          <ac:chgData name="alyssa newman" userId="352801340248d5f3" providerId="LiveId" clId="{0876D4BF-E77A-4B40-B838-93DCC56737A1}" dt="2021-11-30T17:13:21.291" v="1447" actId="20577"/>
          <ac:spMkLst>
            <pc:docMk/>
            <pc:sldMk cId="2807711286" sldId="264"/>
            <ac:spMk id="3" creationId="{029E66E1-08CD-4585-976A-5B6C9CF40468}"/>
          </ac:spMkLst>
        </pc:spChg>
      </pc:sldChg>
      <pc:sldChg chg="addSp delSp modSp new mod">
        <pc:chgData name="alyssa newman" userId="352801340248d5f3" providerId="LiveId" clId="{0876D4BF-E77A-4B40-B838-93DCC56737A1}" dt="2021-11-30T17:27:27.084" v="1758" actId="20577"/>
        <pc:sldMkLst>
          <pc:docMk/>
          <pc:sldMk cId="829330555" sldId="265"/>
        </pc:sldMkLst>
        <pc:spChg chg="mod">
          <ac:chgData name="alyssa newman" userId="352801340248d5f3" providerId="LiveId" clId="{0876D4BF-E77A-4B40-B838-93DCC56737A1}" dt="2021-11-30T17:11:50.497" v="1228" actId="20577"/>
          <ac:spMkLst>
            <pc:docMk/>
            <pc:sldMk cId="829330555" sldId="265"/>
            <ac:spMk id="2" creationId="{9798CB87-14DB-435E-8684-021C3E448985}"/>
          </ac:spMkLst>
        </pc:spChg>
        <pc:spChg chg="mod">
          <ac:chgData name="alyssa newman" userId="352801340248d5f3" providerId="LiveId" clId="{0876D4BF-E77A-4B40-B838-93DCC56737A1}" dt="2021-11-30T17:27:27.084" v="1758" actId="20577"/>
          <ac:spMkLst>
            <pc:docMk/>
            <pc:sldMk cId="829330555" sldId="265"/>
            <ac:spMk id="3" creationId="{BCC5C33E-3DC4-4C70-958B-6BAAEA0D823C}"/>
          </ac:spMkLst>
        </pc:spChg>
        <pc:spChg chg="add del mod">
          <ac:chgData name="alyssa newman" userId="352801340248d5f3" providerId="LiveId" clId="{0876D4BF-E77A-4B40-B838-93DCC56737A1}" dt="2021-11-30T17:18:25.525" v="1566" actId="21"/>
          <ac:spMkLst>
            <pc:docMk/>
            <pc:sldMk cId="829330555" sldId="265"/>
            <ac:spMk id="4" creationId="{0184AB42-F420-443C-BBBF-BC9C79B13C5D}"/>
          </ac:spMkLst>
        </pc:spChg>
        <pc:spChg chg="add del mod">
          <ac:chgData name="alyssa newman" userId="352801340248d5f3" providerId="LiveId" clId="{0876D4BF-E77A-4B40-B838-93DCC56737A1}" dt="2021-11-30T17:18:25.525" v="1566" actId="21"/>
          <ac:spMkLst>
            <pc:docMk/>
            <pc:sldMk cId="829330555" sldId="265"/>
            <ac:spMk id="5" creationId="{8426FDB8-A240-47E8-A86D-53F013573154}"/>
          </ac:spMkLst>
        </pc:spChg>
        <pc:spChg chg="add del mod">
          <ac:chgData name="alyssa newman" userId="352801340248d5f3" providerId="LiveId" clId="{0876D4BF-E77A-4B40-B838-93DCC56737A1}" dt="2021-11-30T17:18:25.525" v="1566" actId="21"/>
          <ac:spMkLst>
            <pc:docMk/>
            <pc:sldMk cId="829330555" sldId="265"/>
            <ac:spMk id="6" creationId="{BE7AEF0D-B41E-4DFA-9CAB-3C0DC879EEDD}"/>
          </ac:spMkLst>
        </pc:spChg>
        <pc:spChg chg="add del mod">
          <ac:chgData name="alyssa newman" userId="352801340248d5f3" providerId="LiveId" clId="{0876D4BF-E77A-4B40-B838-93DCC56737A1}" dt="2021-11-30T17:18:25.525" v="1566" actId="21"/>
          <ac:spMkLst>
            <pc:docMk/>
            <pc:sldMk cId="829330555" sldId="265"/>
            <ac:spMk id="7" creationId="{5ACC0E58-A783-4FB6-B2F9-D0895BB45791}"/>
          </ac:spMkLst>
        </pc:spChg>
        <pc:spChg chg="add del mod">
          <ac:chgData name="alyssa newman" userId="352801340248d5f3" providerId="LiveId" clId="{0876D4BF-E77A-4B40-B838-93DCC56737A1}" dt="2021-11-30T17:17:24.814" v="1537"/>
          <ac:spMkLst>
            <pc:docMk/>
            <pc:sldMk cId="829330555" sldId="265"/>
            <ac:spMk id="8" creationId="{D7F65004-A057-4E75-858A-31658033599B}"/>
          </ac:spMkLst>
        </pc:spChg>
        <pc:spChg chg="add mod">
          <ac:chgData name="alyssa newman" userId="352801340248d5f3" providerId="LiveId" clId="{0876D4BF-E77A-4B40-B838-93DCC56737A1}" dt="2021-11-30T17:25:01.829" v="1746" actId="14100"/>
          <ac:spMkLst>
            <pc:docMk/>
            <pc:sldMk cId="829330555" sldId="265"/>
            <ac:spMk id="9" creationId="{06C8CC39-E4BC-4113-9F6E-F1613431F658}"/>
          </ac:spMkLst>
        </pc:spChg>
        <pc:spChg chg="add mod">
          <ac:chgData name="alyssa newman" userId="352801340248d5f3" providerId="LiveId" clId="{0876D4BF-E77A-4B40-B838-93DCC56737A1}" dt="2021-11-30T17:24:56.768" v="1745" actId="14100"/>
          <ac:spMkLst>
            <pc:docMk/>
            <pc:sldMk cId="829330555" sldId="265"/>
            <ac:spMk id="10" creationId="{2BE0144E-88F7-4AE1-98FB-6AD35B1CB345}"/>
          </ac:spMkLst>
        </pc:spChg>
        <pc:spChg chg="add mod">
          <ac:chgData name="alyssa newman" userId="352801340248d5f3" providerId="LiveId" clId="{0876D4BF-E77A-4B40-B838-93DCC56737A1}" dt="2021-11-30T17:25:11.166" v="1747" actId="1076"/>
          <ac:spMkLst>
            <pc:docMk/>
            <pc:sldMk cId="829330555" sldId="265"/>
            <ac:spMk id="11" creationId="{4BFF440D-78FB-4C24-BE26-B71B8B9195DA}"/>
          </ac:spMkLst>
        </pc:spChg>
        <pc:spChg chg="add mod">
          <ac:chgData name="alyssa newman" userId="352801340248d5f3" providerId="LiveId" clId="{0876D4BF-E77A-4B40-B838-93DCC56737A1}" dt="2021-11-30T17:25:11.166" v="1747" actId="1076"/>
          <ac:spMkLst>
            <pc:docMk/>
            <pc:sldMk cId="829330555" sldId="265"/>
            <ac:spMk id="12" creationId="{9A66A8A3-88F6-48F3-8B05-B7AF0D7132DB}"/>
          </ac:spMkLst>
        </pc:spChg>
        <pc:spChg chg="add del mod">
          <ac:chgData name="alyssa newman" userId="352801340248d5f3" providerId="LiveId" clId="{0876D4BF-E77A-4B40-B838-93DCC56737A1}" dt="2021-11-30T17:25:35.620" v="1748" actId="478"/>
          <ac:spMkLst>
            <pc:docMk/>
            <pc:sldMk cId="829330555" sldId="265"/>
            <ac:spMk id="13" creationId="{B9D275A1-1484-4495-999F-C2ECA122714C}"/>
          </ac:spMkLst>
        </pc:spChg>
        <pc:spChg chg="add del mod">
          <ac:chgData name="alyssa newman" userId="352801340248d5f3" providerId="LiveId" clId="{0876D4BF-E77A-4B40-B838-93DCC56737A1}" dt="2021-11-30T17:25:35.620" v="1748" actId="478"/>
          <ac:spMkLst>
            <pc:docMk/>
            <pc:sldMk cId="829330555" sldId="265"/>
            <ac:spMk id="14" creationId="{8AB1117A-17DF-4591-B55F-274DF64B0C51}"/>
          </ac:spMkLst>
        </pc:spChg>
        <pc:spChg chg="add mod">
          <ac:chgData name="alyssa newman" userId="352801340248d5f3" providerId="LiveId" clId="{0876D4BF-E77A-4B40-B838-93DCC56737A1}" dt="2021-11-30T17:25:58.730" v="1753" actId="1076"/>
          <ac:spMkLst>
            <pc:docMk/>
            <pc:sldMk cId="829330555" sldId="265"/>
            <ac:spMk id="15" creationId="{1C02DAA7-C26B-4B82-B5E9-7D965E6C6DD0}"/>
          </ac:spMkLst>
        </pc:spChg>
        <pc:spChg chg="add mod">
          <ac:chgData name="alyssa newman" userId="352801340248d5f3" providerId="LiveId" clId="{0876D4BF-E77A-4B40-B838-93DCC56737A1}" dt="2021-11-30T17:26:06.194" v="1754" actId="1076"/>
          <ac:spMkLst>
            <pc:docMk/>
            <pc:sldMk cId="829330555" sldId="265"/>
            <ac:spMk id="16" creationId="{61483E52-8685-4F52-A84E-FB114231C2B6}"/>
          </ac:spMkLst>
        </pc:spChg>
        <pc:spChg chg="add mod">
          <ac:chgData name="alyssa newman" userId="352801340248d5f3" providerId="LiveId" clId="{0876D4BF-E77A-4B40-B838-93DCC56737A1}" dt="2021-11-30T17:25:39.342" v="1749" actId="571"/>
          <ac:spMkLst>
            <pc:docMk/>
            <pc:sldMk cId="829330555" sldId="265"/>
            <ac:spMk id="17" creationId="{81EDB0EB-25A7-4F10-857D-1DEF7BEE1A41}"/>
          </ac:spMkLst>
        </pc:spChg>
        <pc:spChg chg="add mod">
          <ac:chgData name="alyssa newman" userId="352801340248d5f3" providerId="LiveId" clId="{0876D4BF-E77A-4B40-B838-93DCC56737A1}" dt="2021-11-30T17:25:39.342" v="1749" actId="571"/>
          <ac:spMkLst>
            <pc:docMk/>
            <pc:sldMk cId="829330555" sldId="265"/>
            <ac:spMk id="18" creationId="{BC55D4F2-9B4B-4B44-AB8D-C67167D72210}"/>
          </ac:spMkLst>
        </pc:spChg>
        <pc:spChg chg="add mod">
          <ac:chgData name="alyssa newman" userId="352801340248d5f3" providerId="LiveId" clId="{0876D4BF-E77A-4B40-B838-93DCC56737A1}" dt="2021-11-30T17:25:53.174" v="1752" actId="14100"/>
          <ac:spMkLst>
            <pc:docMk/>
            <pc:sldMk cId="829330555" sldId="265"/>
            <ac:spMk id="19" creationId="{AD601AB7-D872-4DBA-BEDA-AA71B281FD6C}"/>
          </ac:spMkLst>
        </pc:spChg>
        <pc:spChg chg="add mod">
          <ac:chgData name="alyssa newman" userId="352801340248d5f3" providerId="LiveId" clId="{0876D4BF-E77A-4B40-B838-93DCC56737A1}" dt="2021-11-30T17:25:45.816" v="1751" actId="1076"/>
          <ac:spMkLst>
            <pc:docMk/>
            <pc:sldMk cId="829330555" sldId="265"/>
            <ac:spMk id="20" creationId="{0557AEE1-8567-4316-8044-780C5A7B3506}"/>
          </ac:spMkLst>
        </pc:spChg>
      </pc:sldChg>
      <pc:sldChg chg="modSp new mod">
        <pc:chgData name="alyssa newman" userId="352801340248d5f3" providerId="LiveId" clId="{0876D4BF-E77A-4B40-B838-93DCC56737A1}" dt="2021-11-30T17:39:19.353" v="2306" actId="20577"/>
        <pc:sldMkLst>
          <pc:docMk/>
          <pc:sldMk cId="240306858" sldId="266"/>
        </pc:sldMkLst>
        <pc:spChg chg="mod">
          <ac:chgData name="alyssa newman" userId="352801340248d5f3" providerId="LiveId" clId="{0876D4BF-E77A-4B40-B838-93DCC56737A1}" dt="2021-11-30T17:29:37.951" v="1825" actId="20577"/>
          <ac:spMkLst>
            <pc:docMk/>
            <pc:sldMk cId="240306858" sldId="266"/>
            <ac:spMk id="2" creationId="{188ECD04-A60C-4065-832E-90DB863A6110}"/>
          </ac:spMkLst>
        </pc:spChg>
        <pc:spChg chg="mod">
          <ac:chgData name="alyssa newman" userId="352801340248d5f3" providerId="LiveId" clId="{0876D4BF-E77A-4B40-B838-93DCC56737A1}" dt="2021-11-30T17:39:19.353" v="2306" actId="20577"/>
          <ac:spMkLst>
            <pc:docMk/>
            <pc:sldMk cId="240306858" sldId="266"/>
            <ac:spMk id="3" creationId="{3613A838-B65A-4E82-989D-DE475306ABD4}"/>
          </ac:spMkLst>
        </pc:spChg>
      </pc:sldChg>
      <pc:sldChg chg="modSp new mod">
        <pc:chgData name="alyssa newman" userId="352801340248d5f3" providerId="LiveId" clId="{0876D4BF-E77A-4B40-B838-93DCC56737A1}" dt="2021-11-30T17:59:00.488" v="3206" actId="20577"/>
        <pc:sldMkLst>
          <pc:docMk/>
          <pc:sldMk cId="3187162497" sldId="267"/>
        </pc:sldMkLst>
        <pc:spChg chg="mod">
          <ac:chgData name="alyssa newman" userId="352801340248d5f3" providerId="LiveId" clId="{0876D4BF-E77A-4B40-B838-93DCC56737A1}" dt="2021-11-30T17:41:55.204" v="2320" actId="20577"/>
          <ac:spMkLst>
            <pc:docMk/>
            <pc:sldMk cId="3187162497" sldId="267"/>
            <ac:spMk id="2" creationId="{A8C964EF-66DE-4418-8DA7-4C6F7E0099F2}"/>
          </ac:spMkLst>
        </pc:spChg>
        <pc:spChg chg="mod">
          <ac:chgData name="alyssa newman" userId="352801340248d5f3" providerId="LiveId" clId="{0876D4BF-E77A-4B40-B838-93DCC56737A1}" dt="2021-11-30T17:59:00.488" v="3206" actId="20577"/>
          <ac:spMkLst>
            <pc:docMk/>
            <pc:sldMk cId="3187162497" sldId="267"/>
            <ac:spMk id="3" creationId="{F08085EB-528B-4094-94E7-A9A826422F30}"/>
          </ac:spMkLst>
        </pc:spChg>
      </pc:sldChg>
      <pc:sldChg chg="modSp new mod">
        <pc:chgData name="alyssa newman" userId="352801340248d5f3" providerId="LiveId" clId="{0876D4BF-E77A-4B40-B838-93DCC56737A1}" dt="2021-11-30T18:02:19.434" v="3749" actId="403"/>
        <pc:sldMkLst>
          <pc:docMk/>
          <pc:sldMk cId="2144138078" sldId="268"/>
        </pc:sldMkLst>
        <pc:spChg chg="mod">
          <ac:chgData name="alyssa newman" userId="352801340248d5f3" providerId="LiveId" clId="{0876D4BF-E77A-4B40-B838-93DCC56737A1}" dt="2021-11-30T17:59:27.413" v="3304" actId="20577"/>
          <ac:spMkLst>
            <pc:docMk/>
            <pc:sldMk cId="2144138078" sldId="268"/>
            <ac:spMk id="2" creationId="{BE3AC040-6EE7-4F37-9749-D4B1ACC24CFC}"/>
          </ac:spMkLst>
        </pc:spChg>
        <pc:spChg chg="mod">
          <ac:chgData name="alyssa newman" userId="352801340248d5f3" providerId="LiveId" clId="{0876D4BF-E77A-4B40-B838-93DCC56737A1}" dt="2021-11-30T18:02:19.434" v="3749" actId="403"/>
          <ac:spMkLst>
            <pc:docMk/>
            <pc:sldMk cId="2144138078" sldId="268"/>
            <ac:spMk id="3" creationId="{2667756B-89A3-433E-B3E7-C5FDEEFE24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64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83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9A1C-5AF9-4131-9DA8-A7F4A8CC21C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07D-FE43-4D17-822E-8A1F92BE1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Maximum Clique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9F9BD-D42A-444D-92B0-7537CAF3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Alyssa </a:t>
            </a:r>
            <a:r>
              <a:rPr lang="en-US" dirty="0" err="1"/>
              <a:t>i</a:t>
            </a:r>
            <a:r>
              <a:rPr lang="en-US" dirty="0"/>
              <a:t> mean Angela </a:t>
            </a:r>
            <a:r>
              <a:rPr lang="en-US" dirty="0" err="1"/>
              <a:t>i</a:t>
            </a:r>
            <a:r>
              <a:rPr lang="en-US" dirty="0"/>
              <a:t> mean Alyssa Newman</a:t>
            </a:r>
          </a:p>
        </p:txBody>
      </p:sp>
    </p:spTree>
    <p:extLst>
      <p:ext uri="{BB962C8B-B14F-4D97-AF65-F5344CB8AC3E}">
        <p14:creationId xmlns:p14="http://schemas.microsoft.com/office/powerpoint/2010/main" val="19461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FC13-3C37-436D-A9CA-286A3F5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Recall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D379-E836-494D-AF89-C74C54B6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8970"/>
            <a:ext cx="4134152" cy="463731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Maximum Clique Problem is the problem of finding the maximum clique, or complete subgraph, of a graph.</a:t>
            </a:r>
          </a:p>
          <a:p>
            <a:r>
              <a:rPr lang="en-US" sz="2000" dirty="0"/>
              <a:t>The polytope of this problem can be defined by its vertices that are the incidence vectors of any cliques that appear in the graph. </a:t>
            </a:r>
          </a:p>
          <a:p>
            <a:r>
              <a:rPr lang="en-US" sz="2000" dirty="0"/>
              <a:t>The greedy algorithm starts with any vertex and iteratively adds any other vertex such that adding that vertex maintains the subgraph being a clique.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60262-88AC-46A7-B274-B85FA900FA55}"/>
              </a:ext>
            </a:extLst>
          </p:cNvPr>
          <p:cNvSpPr/>
          <p:nvPr/>
        </p:nvSpPr>
        <p:spPr>
          <a:xfrm>
            <a:off x="8585323" y="5345083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E9B5A3-E7DD-4EB3-9015-C70908A26B6B}"/>
              </a:ext>
            </a:extLst>
          </p:cNvPr>
          <p:cNvSpPr/>
          <p:nvPr/>
        </p:nvSpPr>
        <p:spPr>
          <a:xfrm>
            <a:off x="5858707" y="5356685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0DBE83-339A-4489-8D95-0AB2CE417167}"/>
              </a:ext>
            </a:extLst>
          </p:cNvPr>
          <p:cNvSpPr/>
          <p:nvPr/>
        </p:nvSpPr>
        <p:spPr>
          <a:xfrm>
            <a:off x="6567249" y="35123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6226EA-C33B-49F4-96AE-927B71016BFC}"/>
              </a:ext>
            </a:extLst>
          </p:cNvPr>
          <p:cNvSpPr/>
          <p:nvPr/>
        </p:nvSpPr>
        <p:spPr>
          <a:xfrm>
            <a:off x="7949269" y="35248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7DB5F9-88ED-42DD-8D0A-F3B3C8730A70}"/>
              </a:ext>
            </a:extLst>
          </p:cNvPr>
          <p:cNvSpPr/>
          <p:nvPr/>
        </p:nvSpPr>
        <p:spPr>
          <a:xfrm>
            <a:off x="8585323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1C48BB-5935-4BD8-927A-BA084C32C2B8}"/>
              </a:ext>
            </a:extLst>
          </p:cNvPr>
          <p:cNvSpPr/>
          <p:nvPr/>
        </p:nvSpPr>
        <p:spPr>
          <a:xfrm>
            <a:off x="7218726" y="2712619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145769-9F65-4CDD-8456-9B750CD4396B}"/>
              </a:ext>
            </a:extLst>
          </p:cNvPr>
          <p:cNvSpPr/>
          <p:nvPr/>
        </p:nvSpPr>
        <p:spPr>
          <a:xfrm>
            <a:off x="5856175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D0E59-878D-40E1-B90D-278E8D08B448}"/>
              </a:ext>
            </a:extLst>
          </p:cNvPr>
          <p:cNvCxnSpPr>
            <a:cxnSpLocks/>
          </p:cNvCxnSpPr>
          <p:nvPr/>
        </p:nvCxnSpPr>
        <p:spPr>
          <a:xfrm>
            <a:off x="5991302" y="2087114"/>
            <a:ext cx="1325033" cy="734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24369-807D-486A-9C18-0FDD33A1542F}"/>
              </a:ext>
            </a:extLst>
          </p:cNvPr>
          <p:cNvCxnSpPr>
            <a:cxnSpLocks/>
          </p:cNvCxnSpPr>
          <p:nvPr/>
        </p:nvCxnSpPr>
        <p:spPr>
          <a:xfrm flipV="1">
            <a:off x="7440929" y="2087114"/>
            <a:ext cx="1285103" cy="757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1367E-88CB-48BA-9273-5111AC391E18}"/>
              </a:ext>
            </a:extLst>
          </p:cNvPr>
          <p:cNvCxnSpPr/>
          <p:nvPr/>
        </p:nvCxnSpPr>
        <p:spPr>
          <a:xfrm>
            <a:off x="5979938" y="2087114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3C3DEB-605D-45EB-9317-B3FD0926F7D0}"/>
              </a:ext>
            </a:extLst>
          </p:cNvPr>
          <p:cNvCxnSpPr/>
          <p:nvPr/>
        </p:nvCxnSpPr>
        <p:spPr>
          <a:xfrm>
            <a:off x="5924877" y="5505228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1FAC80-C4F3-440D-8CA8-D940CAA3DAB3}"/>
              </a:ext>
            </a:extLst>
          </p:cNvPr>
          <p:cNvCxnSpPr>
            <a:cxnSpLocks/>
          </p:cNvCxnSpPr>
          <p:nvPr/>
        </p:nvCxnSpPr>
        <p:spPr>
          <a:xfrm flipH="1">
            <a:off x="5993279" y="3660487"/>
            <a:ext cx="693955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8B60FF-40CC-47D7-9CD5-C1DA0ECB18CC}"/>
              </a:ext>
            </a:extLst>
          </p:cNvPr>
          <p:cNvCxnSpPr>
            <a:cxnSpLocks/>
          </p:cNvCxnSpPr>
          <p:nvPr/>
        </p:nvCxnSpPr>
        <p:spPr>
          <a:xfrm flipH="1" flipV="1">
            <a:off x="8047579" y="3641380"/>
            <a:ext cx="686169" cy="1836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23C6C7-9DAC-4193-911E-B09A34BAE050}"/>
              </a:ext>
            </a:extLst>
          </p:cNvPr>
          <p:cNvCxnSpPr>
            <a:cxnSpLocks/>
          </p:cNvCxnSpPr>
          <p:nvPr/>
        </p:nvCxnSpPr>
        <p:spPr>
          <a:xfrm>
            <a:off x="5979938" y="206848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C9F414-7535-49AB-9A04-42600212D756}"/>
              </a:ext>
            </a:extLst>
          </p:cNvPr>
          <p:cNvCxnSpPr>
            <a:cxnSpLocks/>
          </p:cNvCxnSpPr>
          <p:nvPr/>
        </p:nvCxnSpPr>
        <p:spPr>
          <a:xfrm>
            <a:off x="8721799" y="204341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DC638-9B86-405B-80F0-C2F7BED833F5}"/>
              </a:ext>
            </a:extLst>
          </p:cNvPr>
          <p:cNvCxnSpPr>
            <a:cxnSpLocks/>
          </p:cNvCxnSpPr>
          <p:nvPr/>
        </p:nvCxnSpPr>
        <p:spPr>
          <a:xfrm>
            <a:off x="6032764" y="2140721"/>
            <a:ext cx="671760" cy="1519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26F57D-FF29-49D8-B07A-060986EFE5E6}"/>
              </a:ext>
            </a:extLst>
          </p:cNvPr>
          <p:cNvCxnSpPr>
            <a:cxnSpLocks/>
          </p:cNvCxnSpPr>
          <p:nvPr/>
        </p:nvCxnSpPr>
        <p:spPr>
          <a:xfrm>
            <a:off x="6681822" y="3660487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F258AB-E4DA-44ED-BD2B-5D5174947FEA}"/>
              </a:ext>
            </a:extLst>
          </p:cNvPr>
          <p:cNvCxnSpPr>
            <a:cxnSpLocks/>
          </p:cNvCxnSpPr>
          <p:nvPr/>
        </p:nvCxnSpPr>
        <p:spPr>
          <a:xfrm flipH="1">
            <a:off x="6007531" y="3687920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C2F82A-6FAD-4912-9FD7-569CD269D2D2}"/>
              </a:ext>
            </a:extLst>
          </p:cNvPr>
          <p:cNvCxnSpPr>
            <a:cxnSpLocks/>
          </p:cNvCxnSpPr>
          <p:nvPr/>
        </p:nvCxnSpPr>
        <p:spPr>
          <a:xfrm flipH="1">
            <a:off x="6652547" y="2831235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128742-FF3D-4F5E-B6A3-C8D40980A078}"/>
              </a:ext>
            </a:extLst>
          </p:cNvPr>
          <p:cNvCxnSpPr>
            <a:cxnSpLocks/>
          </p:cNvCxnSpPr>
          <p:nvPr/>
        </p:nvCxnSpPr>
        <p:spPr>
          <a:xfrm>
            <a:off x="7362948" y="2808666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C88AE-ECEF-498A-8A1F-AB273A8066C6}"/>
              </a:ext>
            </a:extLst>
          </p:cNvPr>
          <p:cNvCxnSpPr>
            <a:cxnSpLocks/>
          </p:cNvCxnSpPr>
          <p:nvPr/>
        </p:nvCxnSpPr>
        <p:spPr>
          <a:xfrm flipH="1">
            <a:off x="8094192" y="2099069"/>
            <a:ext cx="641440" cy="156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CB77A2-5F51-438B-91DF-86895399E87B}"/>
              </a:ext>
            </a:extLst>
          </p:cNvPr>
          <p:cNvCxnSpPr>
            <a:cxnSpLocks/>
          </p:cNvCxnSpPr>
          <p:nvPr/>
        </p:nvCxnSpPr>
        <p:spPr>
          <a:xfrm>
            <a:off x="6634789" y="3639324"/>
            <a:ext cx="1468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DD192F7-0C1F-4FB9-B4DA-D8A3746E8DAF}"/>
              </a:ext>
            </a:extLst>
          </p:cNvPr>
          <p:cNvSpPr/>
          <p:nvPr/>
        </p:nvSpPr>
        <p:spPr>
          <a:xfrm>
            <a:off x="6581567" y="3477020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54486-2DA1-46C4-9364-60F22A3492AC}"/>
              </a:ext>
            </a:extLst>
          </p:cNvPr>
          <p:cNvSpPr/>
          <p:nvPr/>
        </p:nvSpPr>
        <p:spPr>
          <a:xfrm>
            <a:off x="5882848" y="5326398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EF7BC-8B19-4A8C-B14F-83ADF8A862B3}"/>
              </a:ext>
            </a:extLst>
          </p:cNvPr>
          <p:cNvSpPr/>
          <p:nvPr/>
        </p:nvSpPr>
        <p:spPr>
          <a:xfrm>
            <a:off x="5883327" y="1893194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8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A4F9-BD2F-4880-8771-21FEEAA8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Greedy on a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E66E1-08CD-4585-976A-5B6C9CF40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Assume we have a graph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with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Assume the Greedy algorithm for maximum clique is applied to this graph, and resulted in a clique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Label the vertices in order that they were chosen by the greedy algorithm. </a:t>
                </a:r>
              </a:p>
              <a:p>
                <a:pPr lvl="1"/>
                <a:r>
                  <a:rPr lang="en-US" sz="2000" dirty="0"/>
                  <a:t>For vertices not chosen any order is sufficient</a:t>
                </a:r>
              </a:p>
              <a:p>
                <a:r>
                  <a:rPr lang="en-US" sz="2000" dirty="0"/>
                  <a:t>So we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In general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step in the greed algorithm moved from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E66E1-08CD-4585-976A-5B6C9CF40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7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B87-14DB-435E-8684-021C3E44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 step in the 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5C33E-3DC4-4C70-958B-6BAAEA0D8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591" y="2160589"/>
                <a:ext cx="9047238" cy="388077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For the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step we know the start and end point of that step is a vertex of the polyhedron specifically:</a:t>
                </a:r>
              </a:p>
              <a:p>
                <a:pPr lvl="1"/>
                <a:r>
                  <a:rPr lang="en-US" sz="2000" dirty="0"/>
                  <a:t>Start with the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has incidence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1,…,1,0,…,0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Go to the collection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has incidence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1,…,1,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0,…,0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We now want to know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, vertices in the polytope are adjacent in the polytope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C5C33E-3DC4-4C70-958B-6BAAEA0D8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591" y="2160589"/>
                <a:ext cx="9047238" cy="3880773"/>
              </a:xfrm>
              <a:blipFill>
                <a:blip r:embed="rId2"/>
                <a:stretch>
                  <a:fillRect l="-270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06C8CC39-E4BC-4113-9F6E-F1613431F658}"/>
              </a:ext>
            </a:extLst>
          </p:cNvPr>
          <p:cNvSpPr/>
          <p:nvPr/>
        </p:nvSpPr>
        <p:spPr>
          <a:xfrm rot="16200000">
            <a:off x="1897383" y="3298008"/>
            <a:ext cx="185785" cy="693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BE0144E-88F7-4AE1-98FB-6AD35B1CB345}"/>
              </a:ext>
            </a:extLst>
          </p:cNvPr>
          <p:cNvSpPr/>
          <p:nvPr/>
        </p:nvSpPr>
        <p:spPr>
          <a:xfrm rot="16200000">
            <a:off x="2626729" y="3298007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F440D-78FB-4C24-BE26-B71B8B9195DA}"/>
                  </a:ext>
                </a:extLst>
              </p:cNvPr>
              <p:cNvSpPr txBox="1"/>
              <p:nvPr/>
            </p:nvSpPr>
            <p:spPr>
              <a:xfrm>
                <a:off x="1712691" y="3675742"/>
                <a:ext cx="595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FF440D-78FB-4C24-BE26-B71B8B91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1" y="3675742"/>
                <a:ext cx="5950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6A8A3-88F6-48F3-8B05-B7AF0D7132DB}"/>
                  </a:ext>
                </a:extLst>
              </p:cNvPr>
              <p:cNvSpPr txBox="1"/>
              <p:nvPr/>
            </p:nvSpPr>
            <p:spPr>
              <a:xfrm>
                <a:off x="2246098" y="3675742"/>
                <a:ext cx="79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6A8A3-88F6-48F3-8B05-B7AF0D71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98" y="3675742"/>
                <a:ext cx="7910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02DAA7-C26B-4B82-B5E9-7D965E6C6DD0}"/>
                  </a:ext>
                </a:extLst>
              </p:cNvPr>
              <p:cNvSpPr txBox="1"/>
              <p:nvPr/>
            </p:nvSpPr>
            <p:spPr>
              <a:xfrm>
                <a:off x="1712691" y="4877059"/>
                <a:ext cx="79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02DAA7-C26B-4B82-B5E9-7D965E6C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691" y="4877059"/>
                <a:ext cx="7910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483E52-8685-4F52-A84E-FB114231C2B6}"/>
                  </a:ext>
                </a:extLst>
              </p:cNvPr>
              <p:cNvSpPr txBox="1"/>
              <p:nvPr/>
            </p:nvSpPr>
            <p:spPr>
              <a:xfrm>
                <a:off x="2473200" y="4858552"/>
                <a:ext cx="1185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483E52-8685-4F52-A84E-FB114231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200" y="4858552"/>
                <a:ext cx="11859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81EDB0EB-25A7-4F10-857D-1DEF7BEE1A41}"/>
              </a:ext>
            </a:extLst>
          </p:cNvPr>
          <p:cNvSpPr/>
          <p:nvPr/>
        </p:nvSpPr>
        <p:spPr>
          <a:xfrm rot="16200000">
            <a:off x="1897384" y="3298008"/>
            <a:ext cx="185785" cy="6930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C55D4F2-9B4B-4B44-AB8D-C67167D72210}"/>
              </a:ext>
            </a:extLst>
          </p:cNvPr>
          <p:cNvSpPr/>
          <p:nvPr/>
        </p:nvSpPr>
        <p:spPr>
          <a:xfrm rot="16200000">
            <a:off x="2626730" y="3298007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D601AB7-D872-4DBA-BEDA-AA71B281FD6C}"/>
              </a:ext>
            </a:extLst>
          </p:cNvPr>
          <p:cNvSpPr/>
          <p:nvPr/>
        </p:nvSpPr>
        <p:spPr>
          <a:xfrm rot="16200000">
            <a:off x="1988099" y="4371566"/>
            <a:ext cx="185785" cy="874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557AEE1-8567-4316-8044-780C5A7B3506}"/>
              </a:ext>
            </a:extLst>
          </p:cNvPr>
          <p:cNvSpPr/>
          <p:nvPr/>
        </p:nvSpPr>
        <p:spPr>
          <a:xfrm rot="16200000">
            <a:off x="2808160" y="4462280"/>
            <a:ext cx="185787" cy="6930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3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D04-A60C-4065-832E-90DB863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if those two vertices are adjacent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3A838-B65A-4E82-989D-DE475306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Recall any two vertices in a polytope are adjacent If and only if their midpoint can be uniquely represented as a convex combination of vertices in the polytope.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1,…,1,0,…,0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1,…,1,1,0,…,0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1,…,1,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,0,…,0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+…+0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is a convex combination so we need to show there aren’t any others.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3A838-B65A-4E82-989D-DE475306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9" t="-942" r="-780" b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0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64EF-66DE-4418-8DA7-4C6F7E00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outline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085EB-528B-4094-94E7-A9A826422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there is a different convex combination that gives the desired vector. </a:t>
                </a:r>
              </a:p>
              <a:p>
                <a:r>
                  <a:rPr lang="en-US" dirty="0"/>
                  <a:t>Since the coefficients must add to one and all vectors are incidence vectors for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positions all non-zero coefficients must have a 1 in those positions</a:t>
                </a:r>
              </a:p>
              <a:p>
                <a:r>
                  <a:rPr lang="en-US" dirty="0"/>
                  <a:t>Similarly any positions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must get 0 and since all coefficients must be positive those positions for each non-zero coefficient must have 0 in those positions</a:t>
                </a:r>
              </a:p>
              <a:p>
                <a:r>
                  <a:rPr lang="en-US" dirty="0"/>
                  <a:t>The only position that can vary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position and since it must 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Conclude it must be the same convex combination so it is unique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085EB-528B-4094-94E7-A9A826422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16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C040-6EE7-4F37-9749-D4B1ACC2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Conclusion- The greedy algorithm performs a circuit walk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756B-89A3-433E-B3E7-C5FDEEFE2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Because the convex combination is unique the vertices are adjacent </a:t>
                </a:r>
              </a:p>
              <a:p>
                <a:r>
                  <a:rPr lang="en-US" sz="2000" dirty="0"/>
                  <a:t>Therefore the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step in the greedy algorithm is along an edge, and thus in a circuit direction</a:t>
                </a:r>
              </a:p>
              <a:p>
                <a:r>
                  <a:rPr lang="en-US" sz="2000" dirty="0"/>
                  <a:t>Since this applies to every step we can conclude that the greedy algorithm performs a circuit walk, and more precisely performs an edge walk.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756B-89A3-433E-B3E7-C5FDEEFE2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3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7417-04BE-45B8-880F-1E1C29AD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AAAE-552A-4602-A8CC-574CB1F3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Korte, Bernhard, and Jens </a:t>
            </a:r>
            <a:r>
              <a:rPr lang="en-US" dirty="0" err="1">
                <a:effectLst/>
              </a:rPr>
              <a:t>Vygen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Combinatorial Optimization: Theory and Algorithms</a:t>
            </a:r>
            <a:r>
              <a:rPr lang="en-US" dirty="0">
                <a:effectLst/>
              </a:rPr>
              <a:t>. Springer, 2018. </a:t>
            </a:r>
            <a:endParaRPr lang="en-US" dirty="0"/>
          </a:p>
          <a:p>
            <a:r>
              <a:rPr lang="en-US" dirty="0"/>
              <a:t>De Simone, Caterina, and </a:t>
            </a:r>
            <a:r>
              <a:rPr lang="en-US" dirty="0" err="1"/>
              <a:t>Mosca</a:t>
            </a:r>
            <a:r>
              <a:rPr lang="en-US" dirty="0"/>
              <a:t>, Raffaele. </a:t>
            </a:r>
            <a:r>
              <a:rPr lang="en-US" i="1" dirty="0"/>
              <a:t>Stable set and clique polytopes of (P5,gem)-free graphs.</a:t>
            </a:r>
            <a:r>
              <a:rPr lang="en-US" dirty="0"/>
              <a:t> Discrete Mathematics, Volume 307, Issue 22,2007,Pages 2661-2670,ISSN 0012-365X, https://doi.org/10.1016/j.disc.2007.01.010.</a:t>
            </a:r>
          </a:p>
        </p:txBody>
      </p:sp>
    </p:spTree>
    <p:extLst>
      <p:ext uri="{BB962C8B-B14F-4D97-AF65-F5344CB8AC3E}">
        <p14:creationId xmlns:p14="http://schemas.microsoft.com/office/powerpoint/2010/main" val="2050004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583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The Maximum Clique Problem</vt:lpstr>
      <vt:lpstr>Recall the problem</vt:lpstr>
      <vt:lpstr>General Greedy on a Graph</vt:lpstr>
      <vt:lpstr>A closer look at a step in the greedy algorithm</vt:lpstr>
      <vt:lpstr>Determine if those two vertices are adjacent</vt:lpstr>
      <vt:lpstr>Proof outline</vt:lpstr>
      <vt:lpstr>Conclusion- The greedy algorithm performs a circuit walk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Maximum Clique Problem</dc:title>
  <dc:creator>alyssa newman</dc:creator>
  <cp:lastModifiedBy>alyssa newman</cp:lastModifiedBy>
  <cp:revision>11</cp:revision>
  <dcterms:created xsi:type="dcterms:W3CDTF">2021-11-09T18:49:51Z</dcterms:created>
  <dcterms:modified xsi:type="dcterms:W3CDTF">2021-11-30T18:02:35Z</dcterms:modified>
</cp:coreProperties>
</file>