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9" r:id="rId4"/>
    <p:sldId id="264" r:id="rId5"/>
    <p:sldId id="265" r:id="rId6"/>
    <p:sldId id="266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>
        <p:scale>
          <a:sx n="162" d="100"/>
          <a:sy n="162" d="100"/>
        </p:scale>
        <p:origin x="10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newman" userId="352801340248d5f3" providerId="LiveId" clId="{BD998804-AC7E-4CF9-B61A-62EE7EA20D96}"/>
    <pc:docChg chg="undo custSel addSld delSld modSld">
      <pc:chgData name="alyssa newman" userId="352801340248d5f3" providerId="LiveId" clId="{BD998804-AC7E-4CF9-B61A-62EE7EA20D96}" dt="2021-12-09T20:56:28.701" v="5756" actId="20577"/>
      <pc:docMkLst>
        <pc:docMk/>
      </pc:docMkLst>
      <pc:sldChg chg="modSp mod">
        <pc:chgData name="alyssa newman" userId="352801340248d5f3" providerId="LiveId" clId="{BD998804-AC7E-4CF9-B61A-62EE7EA20D96}" dt="2021-12-09T20:56:28.701" v="5756" actId="20577"/>
        <pc:sldMkLst>
          <pc:docMk/>
          <pc:sldMk cId="1946107166" sldId="256"/>
        </pc:sldMkLst>
        <pc:spChg chg="mod">
          <ac:chgData name="alyssa newman" userId="352801340248d5f3" providerId="LiveId" clId="{BD998804-AC7E-4CF9-B61A-62EE7EA20D96}" dt="2021-12-09T20:56:28.701" v="5756" actId="20577"/>
          <ac:spMkLst>
            <pc:docMk/>
            <pc:sldMk cId="1946107166" sldId="256"/>
            <ac:spMk id="3" creationId="{3619F9BD-D42A-444D-92B0-7537CAF371F6}"/>
          </ac:spMkLst>
        </pc:spChg>
      </pc:sldChg>
      <pc:sldChg chg="modSp mod">
        <pc:chgData name="alyssa newman" userId="352801340248d5f3" providerId="LiveId" clId="{BD998804-AC7E-4CF9-B61A-62EE7EA20D96}" dt="2021-12-09T20:43:24.822" v="5752" actId="20577"/>
        <pc:sldMkLst>
          <pc:docMk/>
          <pc:sldMk cId="2050004983" sldId="260"/>
        </pc:sldMkLst>
        <pc:spChg chg="mod">
          <ac:chgData name="alyssa newman" userId="352801340248d5f3" providerId="LiveId" clId="{BD998804-AC7E-4CF9-B61A-62EE7EA20D96}" dt="2021-12-09T20:43:24.822" v="5752" actId="20577"/>
          <ac:spMkLst>
            <pc:docMk/>
            <pc:sldMk cId="2050004983" sldId="260"/>
            <ac:spMk id="3" creationId="{4E08AAAE-552A-4602-A8CC-574CB1F334A9}"/>
          </ac:spMkLst>
        </pc:spChg>
      </pc:sldChg>
      <pc:sldChg chg="del mod modShow">
        <pc:chgData name="alyssa newman" userId="352801340248d5f3" providerId="LiveId" clId="{BD998804-AC7E-4CF9-B61A-62EE7EA20D96}" dt="2021-12-09T06:57:49.905" v="2001" actId="2696"/>
        <pc:sldMkLst>
          <pc:docMk/>
          <pc:sldMk cId="3187162497" sldId="267"/>
        </pc:sldMkLst>
      </pc:sldChg>
      <pc:sldChg chg="del">
        <pc:chgData name="alyssa newman" userId="352801340248d5f3" providerId="LiveId" clId="{BD998804-AC7E-4CF9-B61A-62EE7EA20D96}" dt="2021-12-09T06:57:46.935" v="2000" actId="2696"/>
        <pc:sldMkLst>
          <pc:docMk/>
          <pc:sldMk cId="2144138078" sldId="268"/>
        </pc:sldMkLst>
      </pc:sldChg>
      <pc:sldChg chg="modSp mod">
        <pc:chgData name="alyssa newman" userId="352801340248d5f3" providerId="LiveId" clId="{BD998804-AC7E-4CF9-B61A-62EE7EA20D96}" dt="2021-12-09T06:29:35.880" v="1383" actId="1076"/>
        <pc:sldMkLst>
          <pc:docMk/>
          <pc:sldMk cId="1700269376" sldId="270"/>
        </pc:sldMkLst>
        <pc:spChg chg="mod">
          <ac:chgData name="alyssa newman" userId="352801340248d5f3" providerId="LiveId" clId="{BD998804-AC7E-4CF9-B61A-62EE7EA20D96}" dt="2021-12-09T06:29:35.880" v="1383" actId="1076"/>
          <ac:spMkLst>
            <pc:docMk/>
            <pc:sldMk cId="1700269376" sldId="270"/>
            <ac:spMk id="3" creationId="{8B3C3FE4-063B-4D3A-B080-54B4250AA673}"/>
          </ac:spMkLst>
        </pc:spChg>
      </pc:sldChg>
      <pc:sldChg chg="add del">
        <pc:chgData name="alyssa newman" userId="352801340248d5f3" providerId="LiveId" clId="{BD998804-AC7E-4CF9-B61A-62EE7EA20D96}" dt="2021-12-08T23:31:57.324" v="87" actId="2890"/>
        <pc:sldMkLst>
          <pc:docMk/>
          <pc:sldMk cId="3922914753" sldId="271"/>
        </pc:sldMkLst>
      </pc:sldChg>
      <pc:sldChg chg="modSp new del mod modShow">
        <pc:chgData name="alyssa newman" userId="352801340248d5f3" providerId="LiveId" clId="{BD998804-AC7E-4CF9-B61A-62EE7EA20D96}" dt="2021-12-09T20:38:52.034" v="5709" actId="2696"/>
        <pc:sldMkLst>
          <pc:docMk/>
          <pc:sldMk cId="4289182855" sldId="271"/>
        </pc:sldMkLst>
        <pc:spChg chg="mod">
          <ac:chgData name="alyssa newman" userId="352801340248d5f3" providerId="LiveId" clId="{BD998804-AC7E-4CF9-B61A-62EE7EA20D96}" dt="2021-12-08T23:32:03.187" v="103" actId="20577"/>
          <ac:spMkLst>
            <pc:docMk/>
            <pc:sldMk cId="4289182855" sldId="271"/>
            <ac:spMk id="2" creationId="{FB22F67D-03FE-4095-82E3-76464C1588A9}"/>
          </ac:spMkLst>
        </pc:spChg>
        <pc:spChg chg="mod">
          <ac:chgData name="alyssa newman" userId="352801340248d5f3" providerId="LiveId" clId="{BD998804-AC7E-4CF9-B61A-62EE7EA20D96}" dt="2021-12-08T23:32:53.399" v="242" actId="20577"/>
          <ac:spMkLst>
            <pc:docMk/>
            <pc:sldMk cId="4289182855" sldId="271"/>
            <ac:spMk id="3" creationId="{73EC8944-EA4D-4DC3-838C-A9C1B0E451AF}"/>
          </ac:spMkLst>
        </pc:spChg>
      </pc:sldChg>
      <pc:sldChg chg="modSp new mod">
        <pc:chgData name="alyssa newman" userId="352801340248d5f3" providerId="LiveId" clId="{BD998804-AC7E-4CF9-B61A-62EE7EA20D96}" dt="2021-12-09T16:40:27.590" v="2247" actId="313"/>
        <pc:sldMkLst>
          <pc:docMk/>
          <pc:sldMk cId="1696354136" sldId="272"/>
        </pc:sldMkLst>
        <pc:spChg chg="mod">
          <ac:chgData name="alyssa newman" userId="352801340248d5f3" providerId="LiveId" clId="{BD998804-AC7E-4CF9-B61A-62EE7EA20D96}" dt="2021-12-09T06:23:02.719" v="1371" actId="20577"/>
          <ac:spMkLst>
            <pc:docMk/>
            <pc:sldMk cId="1696354136" sldId="272"/>
            <ac:spMk id="2" creationId="{408531C8-2EAB-4196-9886-31C2537EEC42}"/>
          </ac:spMkLst>
        </pc:spChg>
        <pc:spChg chg="mod">
          <ac:chgData name="alyssa newman" userId="352801340248d5f3" providerId="LiveId" clId="{BD998804-AC7E-4CF9-B61A-62EE7EA20D96}" dt="2021-12-09T16:40:27.590" v="2247" actId="313"/>
          <ac:spMkLst>
            <pc:docMk/>
            <pc:sldMk cId="1696354136" sldId="272"/>
            <ac:spMk id="3" creationId="{F08AEF1E-1DE3-4902-A3D9-77A495AD9104}"/>
          </ac:spMkLst>
        </pc:spChg>
      </pc:sldChg>
      <pc:sldChg chg="modSp new mod">
        <pc:chgData name="alyssa newman" userId="352801340248d5f3" providerId="LiveId" clId="{BD998804-AC7E-4CF9-B61A-62EE7EA20D96}" dt="2021-12-09T17:01:39.964" v="2861" actId="1076"/>
        <pc:sldMkLst>
          <pc:docMk/>
          <pc:sldMk cId="3065255079" sldId="273"/>
        </pc:sldMkLst>
        <pc:spChg chg="mod">
          <ac:chgData name="alyssa newman" userId="352801340248d5f3" providerId="LiveId" clId="{BD998804-AC7E-4CF9-B61A-62EE7EA20D96}" dt="2021-12-09T16:44:04.254" v="2313" actId="20577"/>
          <ac:spMkLst>
            <pc:docMk/>
            <pc:sldMk cId="3065255079" sldId="273"/>
            <ac:spMk id="2" creationId="{C1C9FD0A-4724-415D-A516-CD4C0CB90C08}"/>
          </ac:spMkLst>
        </pc:spChg>
        <pc:spChg chg="mod">
          <ac:chgData name="alyssa newman" userId="352801340248d5f3" providerId="LiveId" clId="{BD998804-AC7E-4CF9-B61A-62EE7EA20D96}" dt="2021-12-09T17:01:39.964" v="2861" actId="1076"/>
          <ac:spMkLst>
            <pc:docMk/>
            <pc:sldMk cId="3065255079" sldId="273"/>
            <ac:spMk id="3" creationId="{7B8F289A-46AD-4230-92D3-4089E7F2C35A}"/>
          </ac:spMkLst>
        </pc:spChg>
      </pc:sldChg>
      <pc:sldChg chg="addSp delSp modSp new mod">
        <pc:chgData name="alyssa newman" userId="352801340248d5f3" providerId="LiveId" clId="{BD998804-AC7E-4CF9-B61A-62EE7EA20D96}" dt="2021-12-09T20:08:23.149" v="4661" actId="20577"/>
        <pc:sldMkLst>
          <pc:docMk/>
          <pc:sldMk cId="596167426" sldId="274"/>
        </pc:sldMkLst>
        <pc:spChg chg="mod">
          <ac:chgData name="alyssa newman" userId="352801340248d5f3" providerId="LiveId" clId="{BD998804-AC7E-4CF9-B61A-62EE7EA20D96}" dt="2021-12-09T17:02:23.912" v="2928" actId="20577"/>
          <ac:spMkLst>
            <pc:docMk/>
            <pc:sldMk cId="596167426" sldId="274"/>
            <ac:spMk id="2" creationId="{3EB8BB08-E611-42FE-BC51-C38D16141E58}"/>
          </ac:spMkLst>
        </pc:spChg>
        <pc:spChg chg="del">
          <ac:chgData name="alyssa newman" userId="352801340248d5f3" providerId="LiveId" clId="{BD998804-AC7E-4CF9-B61A-62EE7EA20D96}" dt="2021-12-09T17:03:53.761" v="2973" actId="478"/>
          <ac:spMkLst>
            <pc:docMk/>
            <pc:sldMk cId="596167426" sldId="274"/>
            <ac:spMk id="3" creationId="{55EAF56F-27DD-4BEB-B799-F0373EF748F2}"/>
          </ac:spMkLst>
        </pc:spChg>
        <pc:spChg chg="add mod">
          <ac:chgData name="alyssa newman" userId="352801340248d5f3" providerId="LiveId" clId="{BD998804-AC7E-4CF9-B61A-62EE7EA20D96}" dt="2021-12-09T17:05:41.908" v="3058" actId="1036"/>
          <ac:spMkLst>
            <pc:docMk/>
            <pc:sldMk cId="596167426" sldId="274"/>
            <ac:spMk id="4" creationId="{F3CC474F-D281-4BE9-B346-203D12D95239}"/>
          </ac:spMkLst>
        </pc:spChg>
        <pc:spChg chg="add mod">
          <ac:chgData name="alyssa newman" userId="352801340248d5f3" providerId="LiveId" clId="{BD998804-AC7E-4CF9-B61A-62EE7EA20D96}" dt="2021-12-09T17:31:07.173" v="3311" actId="13822"/>
          <ac:spMkLst>
            <pc:docMk/>
            <pc:sldMk cId="596167426" sldId="274"/>
            <ac:spMk id="5" creationId="{E43425ED-8358-4769-A82E-AD678FA75215}"/>
          </ac:spMkLst>
        </pc:spChg>
        <pc:spChg chg="add mod">
          <ac:chgData name="alyssa newman" userId="352801340248d5f3" providerId="LiveId" clId="{BD998804-AC7E-4CF9-B61A-62EE7EA20D96}" dt="2021-12-09T17:31:02.580" v="3310" actId="13822"/>
          <ac:spMkLst>
            <pc:docMk/>
            <pc:sldMk cId="596167426" sldId="274"/>
            <ac:spMk id="6" creationId="{02466BBD-BED0-4EF8-A2FE-209D02F74560}"/>
          </ac:spMkLst>
        </pc:spChg>
        <pc:spChg chg="add mod">
          <ac:chgData name="alyssa newman" userId="352801340248d5f3" providerId="LiveId" clId="{BD998804-AC7E-4CF9-B61A-62EE7EA20D96}" dt="2021-12-09T17:10:10.240" v="3143" actId="1076"/>
          <ac:spMkLst>
            <pc:docMk/>
            <pc:sldMk cId="596167426" sldId="274"/>
            <ac:spMk id="9" creationId="{DEFC7BDB-7E02-4576-9950-EC4484FEBAD5}"/>
          </ac:spMkLst>
        </pc:spChg>
        <pc:spChg chg="add mod">
          <ac:chgData name="alyssa newman" userId="352801340248d5f3" providerId="LiveId" clId="{BD998804-AC7E-4CF9-B61A-62EE7EA20D96}" dt="2021-12-09T17:05:41.908" v="3058" actId="1036"/>
          <ac:spMkLst>
            <pc:docMk/>
            <pc:sldMk cId="596167426" sldId="274"/>
            <ac:spMk id="10" creationId="{2F56AF9B-7BB9-4462-9892-71E33155E077}"/>
          </ac:spMkLst>
        </pc:spChg>
        <pc:spChg chg="add mod">
          <ac:chgData name="alyssa newman" userId="352801340248d5f3" providerId="LiveId" clId="{BD998804-AC7E-4CF9-B61A-62EE7EA20D96}" dt="2021-12-09T17:05:41.908" v="3058" actId="1036"/>
          <ac:spMkLst>
            <pc:docMk/>
            <pc:sldMk cId="596167426" sldId="274"/>
            <ac:spMk id="11" creationId="{8C1DDD43-4911-4147-879B-5433463B906A}"/>
          </ac:spMkLst>
        </pc:spChg>
        <pc:spChg chg="add mod">
          <ac:chgData name="alyssa newman" userId="352801340248d5f3" providerId="LiveId" clId="{BD998804-AC7E-4CF9-B61A-62EE7EA20D96}" dt="2021-12-09T17:37:43.510" v="3695" actId="14100"/>
          <ac:spMkLst>
            <pc:docMk/>
            <pc:sldMk cId="596167426" sldId="274"/>
            <ac:spMk id="12" creationId="{F8B36982-FA2A-4055-BEA9-E4BC2B32843B}"/>
          </ac:spMkLst>
        </pc:spChg>
        <pc:spChg chg="add mod">
          <ac:chgData name="alyssa newman" userId="352801340248d5f3" providerId="LiveId" clId="{BD998804-AC7E-4CF9-B61A-62EE7EA20D96}" dt="2021-12-09T20:08:23.149" v="4661" actId="20577"/>
          <ac:spMkLst>
            <pc:docMk/>
            <pc:sldMk cId="596167426" sldId="274"/>
            <ac:spMk id="13" creationId="{F24FFEAB-109F-4EB5-B413-9EEE9369353A}"/>
          </ac:spMkLst>
        </pc:spChg>
        <pc:spChg chg="add del mod">
          <ac:chgData name="alyssa newman" userId="352801340248d5f3" providerId="LiveId" clId="{BD998804-AC7E-4CF9-B61A-62EE7EA20D96}" dt="2021-12-09T17:09:08.820" v="3134"/>
          <ac:spMkLst>
            <pc:docMk/>
            <pc:sldMk cId="596167426" sldId="274"/>
            <ac:spMk id="16" creationId="{1BF488CA-CB6D-457E-A1A3-62FF4F8B63EE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22" creationId="{97E541CC-8CDF-46FB-83CC-C1C3FD141728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23" creationId="{4E0CA734-0FE4-4AF3-8536-1EADE00EA3ED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24" creationId="{115656CF-B4F3-4703-B06E-6E655EFB005F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25" creationId="{88254A9A-F35A-47B7-9EBC-F09362B2C5E8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26" creationId="{C2C9069E-6769-4971-A90D-D8395EA192F1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27" creationId="{400E946C-7BF5-4702-BDDF-B1B4EF47163D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28" creationId="{9C9B911D-E818-4CB7-8D2C-9C8DDBF9B197}"/>
          </ac:spMkLst>
        </pc:spChg>
        <pc:spChg chg="add del mod">
          <ac:chgData name="alyssa newman" userId="352801340248d5f3" providerId="LiveId" clId="{BD998804-AC7E-4CF9-B61A-62EE7EA20D96}" dt="2021-12-09T17:23:36.427" v="3215" actId="478"/>
          <ac:spMkLst>
            <pc:docMk/>
            <pc:sldMk cId="596167426" sldId="274"/>
            <ac:spMk id="48" creationId="{BFA6F394-8995-436A-A5BA-A437CD5643F4}"/>
          </ac:spMkLst>
        </pc:spChg>
        <pc:spChg chg="add mod">
          <ac:chgData name="alyssa newman" userId="352801340248d5f3" providerId="LiveId" clId="{BD998804-AC7E-4CF9-B61A-62EE7EA20D96}" dt="2021-12-09T17:37:27.590" v="3690" actId="14100"/>
          <ac:spMkLst>
            <pc:docMk/>
            <pc:sldMk cId="596167426" sldId="274"/>
            <ac:spMk id="49" creationId="{99750E76-6DE9-4148-99AD-36F9ADC550C6}"/>
          </ac:spMkLst>
        </pc:spChg>
        <pc:spChg chg="add mod">
          <ac:chgData name="alyssa newman" userId="352801340248d5f3" providerId="LiveId" clId="{BD998804-AC7E-4CF9-B61A-62EE7EA20D96}" dt="2021-12-09T17:37:57.982" v="3697" actId="403"/>
          <ac:spMkLst>
            <pc:docMk/>
            <pc:sldMk cId="596167426" sldId="274"/>
            <ac:spMk id="59" creationId="{3D3F8CED-FF7A-49D3-8DCA-67717F4F7AC5}"/>
          </ac:spMkLst>
        </pc:spChg>
        <pc:grpChg chg="del mod">
          <ac:chgData name="alyssa newman" userId="352801340248d5f3" providerId="LiveId" clId="{BD998804-AC7E-4CF9-B61A-62EE7EA20D96}" dt="2021-12-09T19:54:27.740" v="4641"/>
          <ac:grpSpMkLst>
            <pc:docMk/>
            <pc:sldMk cId="596167426" sldId="274"/>
            <ac:grpSpMk id="20" creationId="{5D7160C9-D1BC-4A18-8885-0DE1AAAC61BA}"/>
          </ac:grpSpMkLst>
        </pc:grpChg>
        <pc:picChg chg="add del mod">
          <ac:chgData name="alyssa newman" userId="352801340248d5f3" providerId="LiveId" clId="{BD998804-AC7E-4CF9-B61A-62EE7EA20D96}" dt="2021-12-09T17:23:29.017" v="3207" actId="22"/>
          <ac:picMkLst>
            <pc:docMk/>
            <pc:sldMk cId="596167426" sldId="274"/>
            <ac:picMk id="54" creationId="{CB7B40D1-23B2-4199-BAD7-EF20B77B9551}"/>
          </ac:picMkLst>
        </pc:picChg>
        <pc:picChg chg="add del">
          <ac:chgData name="alyssa newman" userId="352801340248d5f3" providerId="LiveId" clId="{BD998804-AC7E-4CF9-B61A-62EE7EA20D96}" dt="2021-12-09T17:26:01.005" v="3219" actId="478"/>
          <ac:picMkLst>
            <pc:docMk/>
            <pc:sldMk cId="596167426" sldId="274"/>
            <ac:picMk id="56" creationId="{89A584EF-380C-4D0F-815B-A566F90D0907}"/>
          </ac:picMkLst>
        </pc:picChg>
        <pc:picChg chg="add mod modCrop">
          <ac:chgData name="alyssa newman" userId="352801340248d5f3" providerId="LiveId" clId="{BD998804-AC7E-4CF9-B61A-62EE7EA20D96}" dt="2021-12-09T17:28:43.121" v="3231" actId="1076"/>
          <ac:picMkLst>
            <pc:docMk/>
            <pc:sldMk cId="596167426" sldId="274"/>
            <ac:picMk id="58" creationId="{F358E1CF-8955-4F07-8D9A-2EE8F8A70FCB}"/>
          </ac:picMkLst>
        </pc:picChg>
        <pc:inkChg chg="add del mod">
          <ac:chgData name="alyssa newman" userId="352801340248d5f3" providerId="LiveId" clId="{BD998804-AC7E-4CF9-B61A-62EE7EA20D96}" dt="2021-12-09T19:54:27.740" v="4636"/>
          <ac:inkMkLst>
            <pc:docMk/>
            <pc:sldMk cId="596167426" sldId="274"/>
            <ac:inkMk id="3" creationId="{1845CE28-061B-4681-A333-EEBB5F720089}"/>
          </ac:inkMkLst>
        </pc:inkChg>
        <pc:inkChg chg="add del mod">
          <ac:chgData name="alyssa newman" userId="352801340248d5f3" providerId="LiveId" clId="{BD998804-AC7E-4CF9-B61A-62EE7EA20D96}" dt="2021-12-09T19:54:27.740" v="4635"/>
          <ac:inkMkLst>
            <pc:docMk/>
            <pc:sldMk cId="596167426" sldId="274"/>
            <ac:inkMk id="7" creationId="{F3CFE5DF-C959-4E84-9259-CBDD0E4C05A0}"/>
          </ac:inkMkLst>
        </pc:inkChg>
        <pc:inkChg chg="add del mod">
          <ac:chgData name="alyssa newman" userId="352801340248d5f3" providerId="LiveId" clId="{BD998804-AC7E-4CF9-B61A-62EE7EA20D96}" dt="2021-12-09T19:54:27.740" v="4640"/>
          <ac:inkMkLst>
            <pc:docMk/>
            <pc:sldMk cId="596167426" sldId="274"/>
            <ac:inkMk id="14" creationId="{2743594D-0349-4F65-8CC6-820F49B42DC8}"/>
          </ac:inkMkLst>
        </pc:inkChg>
        <pc:inkChg chg="add del mod">
          <ac:chgData name="alyssa newman" userId="352801340248d5f3" providerId="LiveId" clId="{BD998804-AC7E-4CF9-B61A-62EE7EA20D96}" dt="2021-12-09T19:54:27.740" v="4641"/>
          <ac:inkMkLst>
            <pc:docMk/>
            <pc:sldMk cId="596167426" sldId="274"/>
            <ac:inkMk id="15" creationId="{654CDE73-8E50-44D8-A44B-A7862CB2951D}"/>
          </ac:inkMkLst>
        </pc:inkChg>
        <pc:inkChg chg="add mod">
          <ac:chgData name="alyssa newman" userId="352801340248d5f3" providerId="LiveId" clId="{BD998804-AC7E-4CF9-B61A-62EE7EA20D96}" dt="2021-12-09T19:54:27.740" v="4641"/>
          <ac:inkMkLst>
            <pc:docMk/>
            <pc:sldMk cId="596167426" sldId="274"/>
            <ac:inkMk id="16" creationId="{A6BDE1EC-717C-497D-B6DF-3778D9994CE9}"/>
          </ac:inkMkLst>
        </pc:inkChg>
        <pc:inkChg chg="add del mod">
          <ac:chgData name="alyssa newman" userId="352801340248d5f3" providerId="LiveId" clId="{BD998804-AC7E-4CF9-B61A-62EE7EA20D96}" dt="2021-12-09T19:54:27.740" v="4638"/>
          <ac:inkMkLst>
            <pc:docMk/>
            <pc:sldMk cId="596167426" sldId="274"/>
            <ac:inkMk id="17" creationId="{26B9B0B5-2879-40AA-B784-00264E75401E}"/>
          </ac:inkMkLst>
        </pc:inkChg>
        <pc:inkChg chg="add del mod">
          <ac:chgData name="alyssa newman" userId="352801340248d5f3" providerId="LiveId" clId="{BD998804-AC7E-4CF9-B61A-62EE7EA20D96}" dt="2021-12-09T19:54:27.740" v="4639"/>
          <ac:inkMkLst>
            <pc:docMk/>
            <pc:sldMk cId="596167426" sldId="274"/>
            <ac:inkMk id="18" creationId="{2E7D41DC-8ACC-45F8-9728-C68723552375}"/>
          </ac:inkMkLst>
        </pc:inkChg>
        <pc:inkChg chg="add del mod">
          <ac:chgData name="alyssa newman" userId="352801340248d5f3" providerId="LiveId" clId="{BD998804-AC7E-4CF9-B61A-62EE7EA20D96}" dt="2021-12-09T19:54:27.740" v="4637"/>
          <ac:inkMkLst>
            <pc:docMk/>
            <pc:sldMk cId="596167426" sldId="274"/>
            <ac:inkMk id="19" creationId="{1A2D1FE2-A81B-43AF-8CF3-64664E37A906}"/>
          </ac:inkMkLst>
        </pc:inkChg>
        <pc:inkChg chg="add del">
          <ac:chgData name="alyssa newman" userId="352801340248d5f3" providerId="LiveId" clId="{BD998804-AC7E-4CF9-B61A-62EE7EA20D96}" dt="2021-12-09T19:54:23.206" v="4634"/>
          <ac:inkMkLst>
            <pc:docMk/>
            <pc:sldMk cId="596167426" sldId="274"/>
            <ac:inkMk id="21" creationId="{3A90DF3F-97E8-46B3-AC80-181CCE34A616}"/>
          </ac:inkMkLst>
        </pc:inkChg>
        <pc:cxnChg chg="add mod">
          <ac:chgData name="alyssa newman" userId="352801340248d5f3" providerId="LiveId" clId="{BD998804-AC7E-4CF9-B61A-62EE7EA20D96}" dt="2021-12-09T17:05:41.908" v="3058" actId="1036"/>
          <ac:cxnSpMkLst>
            <pc:docMk/>
            <pc:sldMk cId="596167426" sldId="274"/>
            <ac:cxnSpMk id="8" creationId="{B99668A7-EDD7-4A53-AE07-5661082D89BC}"/>
          </ac:cxnSpMkLst>
        </pc:cxnChg>
        <pc:cxnChg chg="add del mod">
          <ac:chgData name="alyssa newman" userId="352801340248d5f3" providerId="LiveId" clId="{BD998804-AC7E-4CF9-B61A-62EE7EA20D96}" dt="2021-12-09T17:23:38.399" v="3216" actId="478"/>
          <ac:cxnSpMkLst>
            <pc:docMk/>
            <pc:sldMk cId="596167426" sldId="274"/>
            <ac:cxnSpMk id="15" creationId="{643D6923-D5AA-4F18-BCB6-0CF6A927AF2E}"/>
          </ac:cxnSpMkLst>
        </pc:cxnChg>
        <pc:cxnChg chg="add del mod">
          <ac:chgData name="alyssa newman" userId="352801340248d5f3" providerId="LiveId" clId="{BD998804-AC7E-4CF9-B61A-62EE7EA20D96}" dt="2021-12-09T17:23:39.838" v="3217" actId="478"/>
          <ac:cxnSpMkLst>
            <pc:docMk/>
            <pc:sldMk cId="596167426" sldId="274"/>
            <ac:cxnSpMk id="17" creationId="{C7589C86-B619-4FCD-B9FE-151EAE4290B3}"/>
          </ac:cxnSpMkLst>
        </pc:cxnChg>
        <pc:cxnChg chg="add del mod">
          <ac:chgData name="alyssa newman" userId="352801340248d5f3" providerId="LiveId" clId="{BD998804-AC7E-4CF9-B61A-62EE7EA20D96}" dt="2021-12-09T17:23:36.427" v="3215" actId="478"/>
          <ac:cxnSpMkLst>
            <pc:docMk/>
            <pc:sldMk cId="596167426" sldId="274"/>
            <ac:cxnSpMk id="19" creationId="{74113E94-F035-41E7-98DF-2B9CDFB04199}"/>
          </ac:cxnSpMkLst>
        </pc:cxnChg>
        <pc:cxnChg chg="add del mod">
          <ac:chgData name="alyssa newman" userId="352801340248d5f3" providerId="LiveId" clId="{BD998804-AC7E-4CF9-B61A-62EE7EA20D96}" dt="2021-12-09T17:23:36.427" v="3215" actId="478"/>
          <ac:cxnSpMkLst>
            <pc:docMk/>
            <pc:sldMk cId="596167426" sldId="274"/>
            <ac:cxnSpMk id="30" creationId="{0E04DC61-1805-4A4A-8E06-11418DF0F96D}"/>
          </ac:cxnSpMkLst>
        </pc:cxnChg>
        <pc:cxnChg chg="add del mod">
          <ac:chgData name="alyssa newman" userId="352801340248d5f3" providerId="LiveId" clId="{BD998804-AC7E-4CF9-B61A-62EE7EA20D96}" dt="2021-12-09T17:23:36.427" v="3215" actId="478"/>
          <ac:cxnSpMkLst>
            <pc:docMk/>
            <pc:sldMk cId="596167426" sldId="274"/>
            <ac:cxnSpMk id="31" creationId="{86E5BE2B-73E6-4743-89CA-25D23405D641}"/>
          </ac:cxnSpMkLst>
        </pc:cxnChg>
        <pc:cxnChg chg="add del mod">
          <ac:chgData name="alyssa newman" userId="352801340248d5f3" providerId="LiveId" clId="{BD998804-AC7E-4CF9-B61A-62EE7EA20D96}" dt="2021-12-09T17:23:36.427" v="3215" actId="478"/>
          <ac:cxnSpMkLst>
            <pc:docMk/>
            <pc:sldMk cId="596167426" sldId="274"/>
            <ac:cxnSpMk id="34" creationId="{3795B3EB-9C4A-425B-B11E-6FA4B78A8BDD}"/>
          </ac:cxnSpMkLst>
        </pc:cxnChg>
        <pc:cxnChg chg="add del mod">
          <ac:chgData name="alyssa newman" userId="352801340248d5f3" providerId="LiveId" clId="{BD998804-AC7E-4CF9-B61A-62EE7EA20D96}" dt="2021-12-09T17:23:36.427" v="3215" actId="478"/>
          <ac:cxnSpMkLst>
            <pc:docMk/>
            <pc:sldMk cId="596167426" sldId="274"/>
            <ac:cxnSpMk id="37" creationId="{14768736-22DE-40CD-B679-57FD954FA2D0}"/>
          </ac:cxnSpMkLst>
        </pc:cxnChg>
        <pc:cxnChg chg="add del mod ord">
          <ac:chgData name="alyssa newman" userId="352801340248d5f3" providerId="LiveId" clId="{BD998804-AC7E-4CF9-B61A-62EE7EA20D96}" dt="2021-12-09T17:23:36.427" v="3215" actId="478"/>
          <ac:cxnSpMkLst>
            <pc:docMk/>
            <pc:sldMk cId="596167426" sldId="274"/>
            <ac:cxnSpMk id="40" creationId="{95E3931E-BC34-450B-BE6D-0EACAF487CB3}"/>
          </ac:cxnSpMkLst>
        </pc:cxnChg>
        <pc:cxnChg chg="add del mod">
          <ac:chgData name="alyssa newman" userId="352801340248d5f3" providerId="LiveId" clId="{BD998804-AC7E-4CF9-B61A-62EE7EA20D96}" dt="2021-12-09T17:13:39.471" v="3173"/>
          <ac:cxnSpMkLst>
            <pc:docMk/>
            <pc:sldMk cId="596167426" sldId="274"/>
            <ac:cxnSpMk id="43" creationId="{BC191BB3-4175-4B14-B0A9-9D917308907D}"/>
          </ac:cxnSpMkLst>
        </pc:cxnChg>
        <pc:cxnChg chg="add del mod">
          <ac:chgData name="alyssa newman" userId="352801340248d5f3" providerId="LiveId" clId="{BD998804-AC7E-4CF9-B61A-62EE7EA20D96}" dt="2021-12-09T17:23:32.885" v="3214"/>
          <ac:cxnSpMkLst>
            <pc:docMk/>
            <pc:sldMk cId="596167426" sldId="274"/>
            <ac:cxnSpMk id="50" creationId="{BD65A866-946B-4DB3-97DF-A9C6FFF53007}"/>
          </ac:cxnSpMkLst>
        </pc:cxnChg>
      </pc:sldChg>
      <pc:sldChg chg="addSp modSp new mod">
        <pc:chgData name="alyssa newman" userId="352801340248d5f3" providerId="LiveId" clId="{BD998804-AC7E-4CF9-B61A-62EE7EA20D96}" dt="2021-12-09T17:43:02.518" v="3940" actId="1036"/>
        <pc:sldMkLst>
          <pc:docMk/>
          <pc:sldMk cId="1455546284" sldId="275"/>
        </pc:sldMkLst>
        <pc:spChg chg="mod">
          <ac:chgData name="alyssa newman" userId="352801340248d5f3" providerId="LiveId" clId="{BD998804-AC7E-4CF9-B61A-62EE7EA20D96}" dt="2021-12-09T17:33:42.762" v="3359" actId="313"/>
          <ac:spMkLst>
            <pc:docMk/>
            <pc:sldMk cId="1455546284" sldId="275"/>
            <ac:spMk id="2" creationId="{DE9F5636-7F9F-4A9B-8738-EBBAF7D25E0B}"/>
          </ac:spMkLst>
        </pc:spChg>
        <pc:spChg chg="mod">
          <ac:chgData name="alyssa newman" userId="352801340248d5f3" providerId="LiveId" clId="{BD998804-AC7E-4CF9-B61A-62EE7EA20D96}" dt="2021-12-09T17:42:25.538" v="3934" actId="20577"/>
          <ac:spMkLst>
            <pc:docMk/>
            <pc:sldMk cId="1455546284" sldId="275"/>
            <ac:spMk id="3" creationId="{18AD9E14-1DAC-42D9-B12A-586041117007}"/>
          </ac:spMkLst>
        </pc:spChg>
        <pc:spChg chg="add mod">
          <ac:chgData name="alyssa newman" userId="352801340248d5f3" providerId="LiveId" clId="{BD998804-AC7E-4CF9-B61A-62EE7EA20D96}" dt="2021-12-09T17:43:02.518" v="3940" actId="1036"/>
          <ac:spMkLst>
            <pc:docMk/>
            <pc:sldMk cId="1455546284" sldId="275"/>
            <ac:spMk id="4" creationId="{A1EF6FAA-143C-4B5B-8B9E-DE376D051CF1}"/>
          </ac:spMkLst>
        </pc:spChg>
      </pc:sldChg>
      <pc:sldChg chg="modSp new mod">
        <pc:chgData name="alyssa newman" userId="352801340248d5f3" providerId="LiveId" clId="{BD998804-AC7E-4CF9-B61A-62EE7EA20D96}" dt="2021-12-09T20:13:28.651" v="4792" actId="20577"/>
        <pc:sldMkLst>
          <pc:docMk/>
          <pc:sldMk cId="1811677197" sldId="276"/>
        </pc:sldMkLst>
        <pc:spChg chg="mod">
          <ac:chgData name="alyssa newman" userId="352801340248d5f3" providerId="LiveId" clId="{BD998804-AC7E-4CF9-B61A-62EE7EA20D96}" dt="2021-12-09T18:46:20.419" v="3991" actId="20577"/>
          <ac:spMkLst>
            <pc:docMk/>
            <pc:sldMk cId="1811677197" sldId="276"/>
            <ac:spMk id="2" creationId="{19CD5748-A8A9-4F10-BBEE-1CFBB53AEA82}"/>
          </ac:spMkLst>
        </pc:spChg>
        <pc:spChg chg="mod">
          <ac:chgData name="alyssa newman" userId="352801340248d5f3" providerId="LiveId" clId="{BD998804-AC7E-4CF9-B61A-62EE7EA20D96}" dt="2021-12-09T20:13:28.651" v="4792" actId="20577"/>
          <ac:spMkLst>
            <pc:docMk/>
            <pc:sldMk cId="1811677197" sldId="276"/>
            <ac:spMk id="3" creationId="{A6B378D4-9C0F-4E7B-98F9-9D5D2CAC7265}"/>
          </ac:spMkLst>
        </pc:spChg>
      </pc:sldChg>
      <pc:sldChg chg="add del">
        <pc:chgData name="alyssa newman" userId="352801340248d5f3" providerId="LiveId" clId="{BD998804-AC7E-4CF9-B61A-62EE7EA20D96}" dt="2021-12-09T18:42:53.848" v="3942" actId="2696"/>
        <pc:sldMkLst>
          <pc:docMk/>
          <pc:sldMk cId="4039145198" sldId="276"/>
        </pc:sldMkLst>
      </pc:sldChg>
      <pc:sldChg chg="modSp new mod">
        <pc:chgData name="alyssa newman" userId="352801340248d5f3" providerId="LiveId" clId="{BD998804-AC7E-4CF9-B61A-62EE7EA20D96}" dt="2021-12-09T20:38:38.931" v="5708" actId="1076"/>
        <pc:sldMkLst>
          <pc:docMk/>
          <pc:sldMk cId="4241048612" sldId="277"/>
        </pc:sldMkLst>
        <pc:spChg chg="mod">
          <ac:chgData name="alyssa newman" userId="352801340248d5f3" providerId="LiveId" clId="{BD998804-AC7E-4CF9-B61A-62EE7EA20D96}" dt="2021-12-09T20:25:41.772" v="4885" actId="20577"/>
          <ac:spMkLst>
            <pc:docMk/>
            <pc:sldMk cId="4241048612" sldId="277"/>
            <ac:spMk id="2" creationId="{2C587427-9966-4027-8D83-DE181C42EC0D}"/>
          </ac:spMkLst>
        </pc:spChg>
        <pc:spChg chg="mod">
          <ac:chgData name="alyssa newman" userId="352801340248d5f3" providerId="LiveId" clId="{BD998804-AC7E-4CF9-B61A-62EE7EA20D96}" dt="2021-12-09T20:38:38.931" v="5708" actId="1076"/>
          <ac:spMkLst>
            <pc:docMk/>
            <pc:sldMk cId="4241048612" sldId="277"/>
            <ac:spMk id="3" creationId="{F0FBEF2A-F0A5-4FAE-B863-864616B520F8}"/>
          </ac:spMkLst>
        </pc:spChg>
      </pc:sldChg>
    </pc:docChg>
  </pc:docChgLst>
  <pc:docChgLst>
    <pc:chgData name="alyssa newman" userId="352801340248d5f3" providerId="LiveId" clId="{F0F025CB-1CF0-45E5-BC16-53DF2AFC789C}"/>
    <pc:docChg chg="modSld sldOrd">
      <pc:chgData name="alyssa newman" userId="352801340248d5f3" providerId="LiveId" clId="{F0F025CB-1CF0-45E5-BC16-53DF2AFC789C}" dt="2022-03-22T21:23:49.242" v="1"/>
      <pc:docMkLst>
        <pc:docMk/>
      </pc:docMkLst>
      <pc:sldChg chg="ord">
        <pc:chgData name="alyssa newman" userId="352801340248d5f3" providerId="LiveId" clId="{F0F025CB-1CF0-45E5-BC16-53DF2AFC789C}" dt="2022-03-22T21:23:49.242" v="1"/>
        <pc:sldMkLst>
          <pc:docMk/>
          <pc:sldMk cId="1811677197" sldId="27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9T19:53:4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1408,'23'0'640,"42"-24"512,-34 12-1152,18-5 0,23-7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8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64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83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9A1C-5AF9-4131-9DA8-A7F4A8CC21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disc.2007.01.0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B07D-FE43-4D17-822E-8A1F92BE1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Maximum Clique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9F9BD-D42A-444D-92B0-7537CAF37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Alyssa I mean Angela I mean Alyssa Newman</a:t>
            </a:r>
          </a:p>
        </p:txBody>
      </p:sp>
    </p:spTree>
    <p:extLst>
      <p:ext uri="{BB962C8B-B14F-4D97-AF65-F5344CB8AC3E}">
        <p14:creationId xmlns:p14="http://schemas.microsoft.com/office/powerpoint/2010/main" val="194610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BB08-E611-42FE-BC51-C38D1614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Other Circuits Existing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CC474F-D281-4BE9-B346-203D12D95239}"/>
              </a:ext>
            </a:extLst>
          </p:cNvPr>
          <p:cNvSpPr/>
          <p:nvPr/>
        </p:nvSpPr>
        <p:spPr>
          <a:xfrm>
            <a:off x="1278467" y="2097315"/>
            <a:ext cx="188686" cy="1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3425ED-8358-4769-A82E-AD678FA75215}"/>
              </a:ext>
            </a:extLst>
          </p:cNvPr>
          <p:cNvSpPr/>
          <p:nvPr/>
        </p:nvSpPr>
        <p:spPr>
          <a:xfrm>
            <a:off x="1973943" y="3055257"/>
            <a:ext cx="188686" cy="1886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466BBD-BED0-4EF8-A2FE-209D02F74560}"/>
              </a:ext>
            </a:extLst>
          </p:cNvPr>
          <p:cNvSpPr/>
          <p:nvPr/>
        </p:nvSpPr>
        <p:spPr>
          <a:xfrm>
            <a:off x="582991" y="3055257"/>
            <a:ext cx="188686" cy="1886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9668A7-EDD7-4A53-AE07-5661082D89BC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71677" y="3149600"/>
            <a:ext cx="12022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FC7BDB-7E02-4576-9950-EC4484FEBAD5}"/>
                  </a:ext>
                </a:extLst>
              </p:cNvPr>
              <p:cNvSpPr txBox="1"/>
              <p:nvPr/>
            </p:nvSpPr>
            <p:spPr>
              <a:xfrm>
                <a:off x="579766" y="3171372"/>
                <a:ext cx="316895" cy="36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FC7BDB-7E02-4576-9950-EC4484FE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66" y="3171372"/>
                <a:ext cx="316895" cy="369324"/>
              </a:xfrm>
              <a:prstGeom prst="rect">
                <a:avLst/>
              </a:prstGeom>
              <a:blipFill>
                <a:blip r:embed="rId2"/>
                <a:stretch>
                  <a:fillRect r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6AF9B-7BB9-4462-9892-71E33155E077}"/>
                  </a:ext>
                </a:extLst>
              </p:cNvPr>
              <p:cNvSpPr txBox="1"/>
              <p:nvPr/>
            </p:nvSpPr>
            <p:spPr>
              <a:xfrm>
                <a:off x="961572" y="1924992"/>
                <a:ext cx="316895" cy="36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6AF9B-7BB9-4462-9892-71E33155E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72" y="1924992"/>
                <a:ext cx="316895" cy="369324"/>
              </a:xfrm>
              <a:prstGeom prst="rect">
                <a:avLst/>
              </a:prstGeom>
              <a:blipFill>
                <a:blip r:embed="rId3"/>
                <a:stretch>
                  <a:fillRect r="-17308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1DDD43-4911-4147-879B-5433463B906A}"/>
                  </a:ext>
                </a:extLst>
              </p:cNvPr>
              <p:cNvSpPr txBox="1"/>
              <p:nvPr/>
            </p:nvSpPr>
            <p:spPr>
              <a:xfrm>
                <a:off x="1845734" y="3243943"/>
                <a:ext cx="316895" cy="36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1DDD43-4911-4147-879B-5433463B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734" y="3243943"/>
                <a:ext cx="316895" cy="369324"/>
              </a:xfrm>
              <a:prstGeom prst="rect">
                <a:avLst/>
              </a:prstGeom>
              <a:blipFill>
                <a:blip r:embed="rId4"/>
                <a:stretch>
                  <a:fillRect r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8B36982-FA2A-4055-BEA9-E4BC2B32843B}"/>
              </a:ext>
            </a:extLst>
          </p:cNvPr>
          <p:cNvSpPr txBox="1"/>
          <p:nvPr/>
        </p:nvSpPr>
        <p:spPr>
          <a:xfrm>
            <a:off x="335038" y="1470363"/>
            <a:ext cx="236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Underlying Graph: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4FFEAB-109F-4EB5-B413-9EEE9369353A}"/>
                  </a:ext>
                </a:extLst>
              </p:cNvPr>
              <p:cNvSpPr txBox="1"/>
              <p:nvPr/>
            </p:nvSpPr>
            <p:spPr>
              <a:xfrm>
                <a:off x="342295" y="3581502"/>
                <a:ext cx="2149324" cy="1505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4FFEAB-109F-4EB5-B413-9EEE9369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5" y="3581502"/>
                <a:ext cx="2149324" cy="1505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9750E76-6DE9-4148-99AD-36F9ADC550C6}"/>
              </a:ext>
            </a:extLst>
          </p:cNvPr>
          <p:cNvSpPr txBox="1"/>
          <p:nvPr/>
        </p:nvSpPr>
        <p:spPr>
          <a:xfrm>
            <a:off x="3688862" y="1471422"/>
            <a:ext cx="1434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Polytope: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358E1CF-8955-4F07-8D9A-2EE8F8A70F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138" t="5243" r="16190" b="15593"/>
          <a:stretch/>
        </p:blipFill>
        <p:spPr>
          <a:xfrm>
            <a:off x="2491619" y="1958638"/>
            <a:ext cx="5346095" cy="3438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3F8CED-FF7A-49D3-8DCA-67717F4F7AC5}"/>
                  </a:ext>
                </a:extLst>
              </p:cNvPr>
              <p:cNvSpPr txBox="1"/>
              <p:nvPr/>
            </p:nvSpPr>
            <p:spPr>
              <a:xfrm>
                <a:off x="677334" y="5401089"/>
                <a:ext cx="83578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Circuit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1,−1,0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0,1,−1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1,1,−1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D3F8CED-FF7A-49D3-8DCA-67717F4F7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401089"/>
                <a:ext cx="8357809" cy="400110"/>
              </a:xfrm>
              <a:prstGeom prst="rect">
                <a:avLst/>
              </a:prstGeom>
              <a:blipFill>
                <a:blip r:embed="rId7"/>
                <a:stretch>
                  <a:fillRect l="-72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BDE1EC-717C-497D-B6DF-3778D9994CE9}"/>
                  </a:ext>
                </a:extLst>
              </p14:cNvPr>
              <p14:cNvContentPartPr/>
              <p14:nvPr/>
            </p14:nvContentPartPr>
            <p14:xfrm>
              <a:off x="3745509" y="4091731"/>
              <a:ext cx="8676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BDE1EC-717C-497D-B6DF-3778D9994C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6509" y="4083091"/>
                <a:ext cx="10440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16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5636-7F9F-4A9B-8738-EBBAF7D2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Hypothesis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D9E14-1DAC-42D9-B12A-58604111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3371"/>
                <a:ext cx="8887580" cy="464799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For an underlying graph with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corresponding incidence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then the following are circuits in the polytope: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1800"/>
                  </a:spcBef>
                </a:pPr>
                <a:r>
                  <a:rPr lang="en-US" sz="2000" b="0" i="1" dirty="0">
                    <a:latin typeface="Cambria Math" panose="02040503050406030204" pitchFamily="18" charset="0"/>
                  </a:rPr>
                  <a:t>                          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is a clique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is disjoint from that clique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D9E14-1DAC-42D9-B12A-58604111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3371"/>
                <a:ext cx="8887580" cy="4647991"/>
              </a:xfrm>
              <a:blipFill>
                <a:blip r:embed="rId2"/>
                <a:stretch>
                  <a:fillRect l="-274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EF6FAA-143C-4B5B-8B9E-DE376D051CF1}"/>
                  </a:ext>
                </a:extLst>
              </p:cNvPr>
              <p:cNvSpPr txBox="1"/>
              <p:nvPr/>
            </p:nvSpPr>
            <p:spPr>
              <a:xfrm>
                <a:off x="1306285" y="3207968"/>
                <a:ext cx="1698172" cy="1105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EF6FAA-143C-4B5B-8B9E-DE376D05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5" y="3207968"/>
                <a:ext cx="1698172" cy="1105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CD5748-A8A9-4F10-BBEE-1CFBB53AEA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CD5748-A8A9-4F10-BBEE-1CFBB53AE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378D4-9C0F-4E7B-98F9-9D5D2CAC7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0802"/>
                <a:ext cx="8596668" cy="492759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and given row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) there are four options</a:t>
                </a:r>
              </a:p>
              <a:p>
                <a:pPr lvl="1"/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indices are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0+…+1+0+…+0−1+0+…=0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indices are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0+…+0+0+…+0+0+0+…=0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index is 1 and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ndex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0+…+1+0+…+0+0+0+…=1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index is 0 and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ndex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0+…+0+0+…+0−1+0+…=−1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The support is all rows that indicate a non-edge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or we have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row of the Identity submatrix.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378D4-9C0F-4E7B-98F9-9D5D2CAC7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0802"/>
                <a:ext cx="8596668" cy="4927598"/>
              </a:xfrm>
              <a:blipFill>
                <a:blip r:embed="rId3"/>
                <a:stretch>
                  <a:fillRect l="-284" t="-866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67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7427-9966-4027-8D83-DE181C42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the support is inclusion minimal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BEF2A-F0A5-4FAE-B863-864616B52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799"/>
                <a:ext cx="8596668" cy="476068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Try to remove the support comes from the non-edge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in the graph</a:t>
                </a:r>
              </a:p>
              <a:p>
                <a:pPr lvl="1"/>
                <a:r>
                  <a:rPr lang="en-US" sz="2000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and look at the support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which would now have the row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corresponding to the non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added to the support.</a:t>
                </a:r>
              </a:p>
              <a:p>
                <a:pPr lvl="1"/>
                <a:r>
                  <a:rPr lang="en-US" sz="2000" dirty="0"/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and look at the support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which would now add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row of the identity submatrix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to the support</a:t>
                </a:r>
              </a:p>
              <a:p>
                <a:r>
                  <a:rPr lang="en-US" sz="2200" dirty="0"/>
                  <a:t>If we try to remove the support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/>
                  <a:t>row of the identity sub matrix, </a:t>
                </a:r>
              </a:p>
              <a:p>
                <a:pPr lvl="1"/>
                <a:r>
                  <a:rPr lang="en-US" sz="2000" dirty="0"/>
                  <a:t>We would have to again 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and again look at the support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which would now have the row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corresponding to the non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added to the support.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BEF2A-F0A5-4FAE-B863-864616B52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799"/>
                <a:ext cx="8596668" cy="4760685"/>
              </a:xfrm>
              <a:blipFill>
                <a:blip r:embed="rId2"/>
                <a:stretch>
                  <a:fillRect l="-426" t="-384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4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7417-04BE-45B8-880F-1E1C29AD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AAAE-552A-4602-A8CC-574CB1F3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Korte, Bernhard, and Jens </a:t>
            </a:r>
            <a:r>
              <a:rPr lang="en-US" dirty="0" err="1">
                <a:effectLst/>
              </a:rPr>
              <a:t>Vygen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Combinatorial Optimization: Theory and Algorithms</a:t>
            </a:r>
            <a:r>
              <a:rPr lang="en-US" dirty="0">
                <a:effectLst/>
              </a:rPr>
              <a:t>. Springer, 2018. </a:t>
            </a:r>
            <a:endParaRPr lang="en-US" dirty="0"/>
          </a:p>
          <a:p>
            <a:r>
              <a:rPr lang="en-US" dirty="0"/>
              <a:t>De Simone, Caterina, and </a:t>
            </a:r>
            <a:r>
              <a:rPr lang="en-US" dirty="0" err="1"/>
              <a:t>Mosca</a:t>
            </a:r>
            <a:r>
              <a:rPr lang="en-US" dirty="0"/>
              <a:t>, Raffaele. </a:t>
            </a:r>
            <a:r>
              <a:rPr lang="en-US" i="1" dirty="0"/>
              <a:t>Stable set and clique polytopes of (P5,gem)-free graphs.</a:t>
            </a:r>
            <a:r>
              <a:rPr lang="en-US" dirty="0"/>
              <a:t> Discrete Mathematics, Volume 307, Issue 22,2007,Pages 2661-2670,ISSN 0012-365X, </a:t>
            </a:r>
            <a:r>
              <a:rPr lang="en-US" dirty="0">
                <a:hlinkClick r:id="rId2"/>
              </a:rPr>
              <a:t>https://doi.org/10.1016/j.disc.2007.01.010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0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FC13-3C37-436D-A9CA-286A3F5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Recall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D379-E836-494D-AF89-C74C54B6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70"/>
            <a:ext cx="4134152" cy="4637315"/>
          </a:xfrm>
        </p:spPr>
        <p:txBody>
          <a:bodyPr>
            <a:normAutofit/>
          </a:bodyPr>
          <a:lstStyle/>
          <a:p>
            <a:r>
              <a:rPr lang="en-US" sz="2000" dirty="0"/>
              <a:t>The Maximum Clique Problem is the problem of finding the maximum clique, or complete subgraph, of a graph.</a:t>
            </a:r>
          </a:p>
          <a:p>
            <a:r>
              <a:rPr lang="en-US" sz="2000" dirty="0"/>
              <a:t>The greedy algorithm starts with any vertex and iteratively adds any other vertex such that adding that vertex maintains the subgraph being a clique. </a:t>
            </a:r>
          </a:p>
          <a:p>
            <a:r>
              <a:rPr lang="en-US" sz="2000" dirty="0"/>
              <a:t>This problem is known to be NP-complete so there is no efficient algorithm.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60262-88AC-46A7-B274-B85FA900FA55}"/>
              </a:ext>
            </a:extLst>
          </p:cNvPr>
          <p:cNvSpPr/>
          <p:nvPr/>
        </p:nvSpPr>
        <p:spPr>
          <a:xfrm>
            <a:off x="8585323" y="5345083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E9B5A3-E7DD-4EB3-9015-C70908A26B6B}"/>
              </a:ext>
            </a:extLst>
          </p:cNvPr>
          <p:cNvSpPr/>
          <p:nvPr/>
        </p:nvSpPr>
        <p:spPr>
          <a:xfrm>
            <a:off x="5858707" y="5356685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0DBE83-339A-4489-8D95-0AB2CE417167}"/>
              </a:ext>
            </a:extLst>
          </p:cNvPr>
          <p:cNvSpPr/>
          <p:nvPr/>
        </p:nvSpPr>
        <p:spPr>
          <a:xfrm>
            <a:off x="6567249" y="351231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6226EA-C33B-49F4-96AE-927B71016BFC}"/>
              </a:ext>
            </a:extLst>
          </p:cNvPr>
          <p:cNvSpPr/>
          <p:nvPr/>
        </p:nvSpPr>
        <p:spPr>
          <a:xfrm>
            <a:off x="7949269" y="352481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7DB5F9-88ED-42DD-8D0A-F3B3C8730A70}"/>
              </a:ext>
            </a:extLst>
          </p:cNvPr>
          <p:cNvSpPr/>
          <p:nvPr/>
        </p:nvSpPr>
        <p:spPr>
          <a:xfrm>
            <a:off x="8585323" y="193040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1C48BB-5935-4BD8-927A-BA084C32C2B8}"/>
              </a:ext>
            </a:extLst>
          </p:cNvPr>
          <p:cNvSpPr/>
          <p:nvPr/>
        </p:nvSpPr>
        <p:spPr>
          <a:xfrm>
            <a:off x="7218726" y="2712619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145769-9F65-4CDD-8456-9B750CD4396B}"/>
              </a:ext>
            </a:extLst>
          </p:cNvPr>
          <p:cNvSpPr/>
          <p:nvPr/>
        </p:nvSpPr>
        <p:spPr>
          <a:xfrm>
            <a:off x="5856175" y="193040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D0E59-878D-40E1-B90D-278E8D08B448}"/>
              </a:ext>
            </a:extLst>
          </p:cNvPr>
          <p:cNvCxnSpPr>
            <a:cxnSpLocks/>
          </p:cNvCxnSpPr>
          <p:nvPr/>
        </p:nvCxnSpPr>
        <p:spPr>
          <a:xfrm>
            <a:off x="5991302" y="2087114"/>
            <a:ext cx="1325033" cy="734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24369-807D-486A-9C18-0FDD33A1542F}"/>
              </a:ext>
            </a:extLst>
          </p:cNvPr>
          <p:cNvCxnSpPr>
            <a:cxnSpLocks/>
          </p:cNvCxnSpPr>
          <p:nvPr/>
        </p:nvCxnSpPr>
        <p:spPr>
          <a:xfrm flipV="1">
            <a:off x="7440929" y="2087114"/>
            <a:ext cx="1285103" cy="757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1367E-88CB-48BA-9273-5111AC391E18}"/>
              </a:ext>
            </a:extLst>
          </p:cNvPr>
          <p:cNvCxnSpPr/>
          <p:nvPr/>
        </p:nvCxnSpPr>
        <p:spPr>
          <a:xfrm>
            <a:off x="5979938" y="2087114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3C3DEB-605D-45EB-9317-B3FD0926F7D0}"/>
              </a:ext>
            </a:extLst>
          </p:cNvPr>
          <p:cNvCxnSpPr/>
          <p:nvPr/>
        </p:nvCxnSpPr>
        <p:spPr>
          <a:xfrm>
            <a:off x="5924877" y="5505228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1FAC80-C4F3-440D-8CA8-D940CAA3DAB3}"/>
              </a:ext>
            </a:extLst>
          </p:cNvPr>
          <p:cNvCxnSpPr>
            <a:cxnSpLocks/>
          </p:cNvCxnSpPr>
          <p:nvPr/>
        </p:nvCxnSpPr>
        <p:spPr>
          <a:xfrm flipH="1">
            <a:off x="5993279" y="3660487"/>
            <a:ext cx="693955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8B60FF-40CC-47D7-9CD5-C1DA0ECB18CC}"/>
              </a:ext>
            </a:extLst>
          </p:cNvPr>
          <p:cNvCxnSpPr>
            <a:cxnSpLocks/>
          </p:cNvCxnSpPr>
          <p:nvPr/>
        </p:nvCxnSpPr>
        <p:spPr>
          <a:xfrm flipH="1" flipV="1">
            <a:off x="8047579" y="3641380"/>
            <a:ext cx="686169" cy="18364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23C6C7-9DAC-4193-911E-B09A34BAE050}"/>
              </a:ext>
            </a:extLst>
          </p:cNvPr>
          <p:cNvCxnSpPr>
            <a:cxnSpLocks/>
          </p:cNvCxnSpPr>
          <p:nvPr/>
        </p:nvCxnSpPr>
        <p:spPr>
          <a:xfrm>
            <a:off x="5979938" y="2068488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C9F414-7535-49AB-9A04-42600212D756}"/>
              </a:ext>
            </a:extLst>
          </p:cNvPr>
          <p:cNvCxnSpPr>
            <a:cxnSpLocks/>
          </p:cNvCxnSpPr>
          <p:nvPr/>
        </p:nvCxnSpPr>
        <p:spPr>
          <a:xfrm>
            <a:off x="8721799" y="2043418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DC638-9B86-405B-80F0-C2F7BED833F5}"/>
              </a:ext>
            </a:extLst>
          </p:cNvPr>
          <p:cNvCxnSpPr>
            <a:cxnSpLocks/>
          </p:cNvCxnSpPr>
          <p:nvPr/>
        </p:nvCxnSpPr>
        <p:spPr>
          <a:xfrm>
            <a:off x="6032764" y="2140721"/>
            <a:ext cx="671760" cy="1519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26F57D-FF29-49D8-B07A-060986EFE5E6}"/>
              </a:ext>
            </a:extLst>
          </p:cNvPr>
          <p:cNvCxnSpPr>
            <a:cxnSpLocks/>
          </p:cNvCxnSpPr>
          <p:nvPr/>
        </p:nvCxnSpPr>
        <p:spPr>
          <a:xfrm>
            <a:off x="6681822" y="3660487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F258AB-E4DA-44ED-BD2B-5D5174947FEA}"/>
              </a:ext>
            </a:extLst>
          </p:cNvPr>
          <p:cNvCxnSpPr>
            <a:cxnSpLocks/>
          </p:cNvCxnSpPr>
          <p:nvPr/>
        </p:nvCxnSpPr>
        <p:spPr>
          <a:xfrm flipH="1">
            <a:off x="6007531" y="3687920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C2F82A-6FAD-4912-9FD7-569CD269D2D2}"/>
              </a:ext>
            </a:extLst>
          </p:cNvPr>
          <p:cNvCxnSpPr>
            <a:cxnSpLocks/>
          </p:cNvCxnSpPr>
          <p:nvPr/>
        </p:nvCxnSpPr>
        <p:spPr>
          <a:xfrm flipH="1">
            <a:off x="6652547" y="2831235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128742-FF3D-4F5E-B6A3-C8D40980A078}"/>
              </a:ext>
            </a:extLst>
          </p:cNvPr>
          <p:cNvCxnSpPr>
            <a:cxnSpLocks/>
          </p:cNvCxnSpPr>
          <p:nvPr/>
        </p:nvCxnSpPr>
        <p:spPr>
          <a:xfrm>
            <a:off x="7362948" y="2808666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C88AE-ECEF-498A-8A1F-AB273A8066C6}"/>
              </a:ext>
            </a:extLst>
          </p:cNvPr>
          <p:cNvCxnSpPr>
            <a:cxnSpLocks/>
          </p:cNvCxnSpPr>
          <p:nvPr/>
        </p:nvCxnSpPr>
        <p:spPr>
          <a:xfrm flipH="1">
            <a:off x="8094192" y="2099069"/>
            <a:ext cx="641440" cy="156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CB77A2-5F51-438B-91DF-86895399E87B}"/>
              </a:ext>
            </a:extLst>
          </p:cNvPr>
          <p:cNvCxnSpPr>
            <a:cxnSpLocks/>
          </p:cNvCxnSpPr>
          <p:nvPr/>
        </p:nvCxnSpPr>
        <p:spPr>
          <a:xfrm>
            <a:off x="6634789" y="3639324"/>
            <a:ext cx="1468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DD192F7-0C1F-4FB9-B4DA-D8A3746E8DAF}"/>
              </a:ext>
            </a:extLst>
          </p:cNvPr>
          <p:cNvSpPr/>
          <p:nvPr/>
        </p:nvSpPr>
        <p:spPr>
          <a:xfrm>
            <a:off x="6581567" y="3477020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254486-2DA1-46C4-9364-60F22A3492AC}"/>
              </a:ext>
            </a:extLst>
          </p:cNvPr>
          <p:cNvSpPr/>
          <p:nvPr/>
        </p:nvSpPr>
        <p:spPr>
          <a:xfrm>
            <a:off x="5882848" y="5326398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DEF7BC-8B19-4A8C-B14F-83ADF8A862B3}"/>
              </a:ext>
            </a:extLst>
          </p:cNvPr>
          <p:cNvSpPr/>
          <p:nvPr/>
        </p:nvSpPr>
        <p:spPr>
          <a:xfrm>
            <a:off x="5883327" y="1893194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8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AB84-8F52-4932-A476-09A817B5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Polytope of the Maximum Clique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E9348-CBD9-4509-AFA1-B60599C1C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ways to define the polytope of the maximum clique problem</a:t>
                </a:r>
              </a:p>
              <a:p>
                <a:r>
                  <a:rPr lang="en-US" dirty="0"/>
                  <a:t>V-representation</a:t>
                </a:r>
              </a:p>
              <a:p>
                <a:pPr lvl="1"/>
                <a:r>
                  <a:rPr lang="en-US" dirty="0"/>
                  <a:t>The vertices of the polytope can be defined by the incidence vectors of all cliques in the graph</a:t>
                </a:r>
              </a:p>
              <a:p>
                <a:r>
                  <a:rPr lang="en-US" dirty="0"/>
                  <a:t>LP- Representation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 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E9348-CBD9-4509-AFA1-B60599C1C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6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A4F9-BD2F-4880-8771-21FEEAA8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Greedy on a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E66E1-08CD-4585-976A-5B6C9CF40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Assume we have a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Assume the Greedy algorithm for maximum clique is applied to this graph, and resulted in a clique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Label the vertices in order that they were chosen by the greedy algorithm. </a:t>
                </a:r>
              </a:p>
              <a:p>
                <a:pPr lvl="1"/>
                <a:r>
                  <a:rPr lang="en-US" sz="2000" dirty="0"/>
                  <a:t>For vertices not chosen any order is sufficient</a:t>
                </a:r>
              </a:p>
              <a:p>
                <a:r>
                  <a:rPr lang="en-US" sz="2000" dirty="0"/>
                  <a:t>So we have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In general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step in the greed algorithm moved from collection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E66E1-08CD-4585-976A-5B6C9CF40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7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B87-14DB-435E-8684-021C3E44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a step in the 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5C33E-3DC4-4C70-958B-6BAAEA0D8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591" y="2160589"/>
                <a:ext cx="9047238" cy="388077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step we know the start and end point of that step is a vertex of the polyhedron specifically:</a:t>
                </a:r>
              </a:p>
              <a:p>
                <a:pPr lvl="1"/>
                <a:r>
                  <a:rPr lang="en-US" sz="2000" dirty="0"/>
                  <a:t>Start with the collection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which has incidence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1,…,1,0,…,0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Go to the collection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which has incidence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1,…,1,1,0,…,0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We now want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how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vertices in the polytope are adjacent in the polytope.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5C33E-3DC4-4C70-958B-6BAAEA0D8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591" y="2160589"/>
                <a:ext cx="9047238" cy="3880773"/>
              </a:xfrm>
              <a:blipFill>
                <a:blip r:embed="rId2"/>
                <a:stretch>
                  <a:fillRect l="-270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06C8CC39-E4BC-4113-9F6E-F1613431F658}"/>
              </a:ext>
            </a:extLst>
          </p:cNvPr>
          <p:cNvSpPr/>
          <p:nvPr/>
        </p:nvSpPr>
        <p:spPr>
          <a:xfrm rot="16200000">
            <a:off x="1897383" y="3298008"/>
            <a:ext cx="185785" cy="693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BE0144E-88F7-4AE1-98FB-6AD35B1CB345}"/>
              </a:ext>
            </a:extLst>
          </p:cNvPr>
          <p:cNvSpPr/>
          <p:nvPr/>
        </p:nvSpPr>
        <p:spPr>
          <a:xfrm rot="16200000">
            <a:off x="2626729" y="3298007"/>
            <a:ext cx="185787" cy="693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F440D-78FB-4C24-BE26-B71B8B9195DA}"/>
                  </a:ext>
                </a:extLst>
              </p:cNvPr>
              <p:cNvSpPr txBox="1"/>
              <p:nvPr/>
            </p:nvSpPr>
            <p:spPr>
              <a:xfrm>
                <a:off x="1712691" y="3675742"/>
                <a:ext cx="595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F440D-78FB-4C24-BE26-B71B8B919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91" y="3675742"/>
                <a:ext cx="5950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6A8A3-88F6-48F3-8B05-B7AF0D7132DB}"/>
                  </a:ext>
                </a:extLst>
              </p:cNvPr>
              <p:cNvSpPr txBox="1"/>
              <p:nvPr/>
            </p:nvSpPr>
            <p:spPr>
              <a:xfrm>
                <a:off x="2246098" y="3675742"/>
                <a:ext cx="79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6A8A3-88F6-48F3-8B05-B7AF0D71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98" y="3675742"/>
                <a:ext cx="79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02DAA7-C26B-4B82-B5E9-7D965E6C6DD0}"/>
                  </a:ext>
                </a:extLst>
              </p:cNvPr>
              <p:cNvSpPr txBox="1"/>
              <p:nvPr/>
            </p:nvSpPr>
            <p:spPr>
              <a:xfrm>
                <a:off x="1712691" y="4877059"/>
                <a:ext cx="79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02DAA7-C26B-4B82-B5E9-7D965E6C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91" y="4877059"/>
                <a:ext cx="79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483E52-8685-4F52-A84E-FB114231C2B6}"/>
                  </a:ext>
                </a:extLst>
              </p:cNvPr>
              <p:cNvSpPr txBox="1"/>
              <p:nvPr/>
            </p:nvSpPr>
            <p:spPr>
              <a:xfrm>
                <a:off x="2473200" y="4858552"/>
                <a:ext cx="1185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483E52-8685-4F52-A84E-FB114231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00" y="4858552"/>
                <a:ext cx="11859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81EDB0EB-25A7-4F10-857D-1DEF7BEE1A41}"/>
              </a:ext>
            </a:extLst>
          </p:cNvPr>
          <p:cNvSpPr/>
          <p:nvPr/>
        </p:nvSpPr>
        <p:spPr>
          <a:xfrm rot="16200000">
            <a:off x="1897384" y="3298008"/>
            <a:ext cx="185785" cy="693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C55D4F2-9B4B-4B44-AB8D-C67167D72210}"/>
              </a:ext>
            </a:extLst>
          </p:cNvPr>
          <p:cNvSpPr/>
          <p:nvPr/>
        </p:nvSpPr>
        <p:spPr>
          <a:xfrm rot="16200000">
            <a:off x="2626730" y="3298007"/>
            <a:ext cx="185787" cy="693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D601AB7-D872-4DBA-BEDA-AA71B281FD6C}"/>
              </a:ext>
            </a:extLst>
          </p:cNvPr>
          <p:cNvSpPr/>
          <p:nvPr/>
        </p:nvSpPr>
        <p:spPr>
          <a:xfrm rot="16200000">
            <a:off x="1988099" y="4371566"/>
            <a:ext cx="185785" cy="874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557AEE1-8567-4316-8044-780C5A7B3506}"/>
              </a:ext>
            </a:extLst>
          </p:cNvPr>
          <p:cNvSpPr/>
          <p:nvPr/>
        </p:nvSpPr>
        <p:spPr>
          <a:xfrm rot="16200000">
            <a:off x="2808160" y="4462280"/>
            <a:ext cx="185787" cy="693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3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D04-A60C-4065-832E-90DB863A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if those two vertices are adjacent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3A838-B65A-4E82-989D-DE475306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Recall any two vertices in a polytope are adjacent If and only if their midpoint can be uniquely represented as a convex combination of vertices in the polytope.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1,…,1,0,…,0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1,…,1,1,0,…,0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1,…,1,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,0,…,0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is a convex combination so we need to show there aren’t any others.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3A838-B65A-4E82-989D-DE475306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 r="-780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F34-EC1A-4990-9DF6-0EA5F56D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there are no other Convex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C3FE4-063B-4D3A-B080-54B4250AA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75960"/>
                <a:ext cx="8596668" cy="484981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Assume there is a different convex combination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Since this is a convex combination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are 0,1 vectors then</a:t>
                </a:r>
              </a:p>
              <a:p>
                <a:pPr lvl="1"/>
                <a:r>
                  <a:rPr lang="en-US" sz="2000" dirty="0"/>
                  <a:t>The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indices of the combination must all be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therefore for each non-zero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the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indices of those corresponding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indices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the combination must all be 0 therefore for each non-zero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indices of the corresponding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Therefore for any non zero coefficient the only index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that can change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index. However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vertex is still an incidence vector so the only possible two non-zero coefficients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so the combination must be exactly the same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3C3FE4-063B-4D3A-B080-54B4250AA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75960"/>
                <a:ext cx="8596668" cy="4849812"/>
              </a:xfrm>
              <a:blipFill>
                <a:blip r:embed="rId2"/>
                <a:stretch>
                  <a:fillRect l="-284" t="-1131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26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31C8-2EAB-4196-9886-31C2537E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AEF1E-1DE3-4902-A3D9-77A495AD9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591" y="216058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This now allows up to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/>
                  <a:t> are adjacent vertices in the polytope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a circuit direction.</a:t>
                </a:r>
              </a:p>
              <a:p>
                <a:r>
                  <a:rPr lang="en-US" sz="2000" dirty="0"/>
                  <a:t>Since this was all done for an arbitrary step in the greedy algorithm this holds for all steps in the greedy algorithm.</a:t>
                </a:r>
              </a:p>
              <a:p>
                <a:r>
                  <a:rPr lang="en-US" sz="2000" dirty="0"/>
                  <a:t>This now allows us to conclude that the greedy algorithm does preform not just a circuit walk but specifically an edge walk.</a:t>
                </a:r>
              </a:p>
              <a:p>
                <a:r>
                  <a:rPr lang="en-US" sz="2000" dirty="0"/>
                  <a:t>Note the circuit of the steps all have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0,…,0,1,0…,0</m:t>
                        </m:r>
                      </m:e>
                    </m:d>
                  </m:oMath>
                </a14:m>
                <a:r>
                  <a:rPr lang="en-US" sz="2000" dirty="0"/>
                  <a:t> where 1 is in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position, so the circuits for each step are also sign compatible.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AEF1E-1DE3-4902-A3D9-77A495AD9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591" y="2160589"/>
                <a:ext cx="8596668" cy="3880773"/>
              </a:xfrm>
              <a:blipFill>
                <a:blip r:embed="rId2"/>
                <a:stretch>
                  <a:fillRect l="-283" t="-942" r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FD0A-4724-415D-A516-CD4C0CB9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Characterize Other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F289A-46AD-4230-92D3-4089E7F2C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29656"/>
                <a:ext cx="8596668" cy="510177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We want to try and characterize some of the other circuits in this polyhedron</a:t>
                </a:r>
              </a:p>
              <a:p>
                <a:r>
                  <a:rPr lang="en-US" sz="2000" dirty="0"/>
                  <a:t>Going to use the LP formula to try and identify other support minimal circuit directions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≤1, 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Notes: </a:t>
                </a:r>
              </a:p>
              <a:p>
                <a:pPr lvl="1"/>
                <a:r>
                  <a:rPr lang="en-US" sz="2000" dirty="0"/>
                  <a:t>There is no A matrix so we know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0" dirty="0"/>
                  <a:t> </a:t>
                </a:r>
              </a:p>
              <a:p>
                <a:pPr lvl="1"/>
                <a:r>
                  <a:rPr lang="en-US" sz="2000" dirty="0"/>
                  <a:t>So we only need to worry about the circuit direction being support minimal with respect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sz="2000" dirty="0"/>
                </a:br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F289A-46AD-4230-92D3-4089E7F2C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29656"/>
                <a:ext cx="8596668" cy="5101771"/>
              </a:xfrm>
              <a:blipFill>
                <a:blip r:embed="rId2"/>
                <a:stretch>
                  <a:fillRect l="-284" t="-837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25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1322</TotalTime>
  <Words>1153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The Maximum Clique Problem</vt:lpstr>
      <vt:lpstr>Recall the problem</vt:lpstr>
      <vt:lpstr>Polytope of the Maximum Clique </vt:lpstr>
      <vt:lpstr>General Greedy on a Graph</vt:lpstr>
      <vt:lpstr>A closer look at a step in the greedy algorithm</vt:lpstr>
      <vt:lpstr>Determine if those two vertices are adjacent</vt:lpstr>
      <vt:lpstr>Show there are no other Convex combinations</vt:lpstr>
      <vt:lpstr>Greedy Algorithm Conclusion</vt:lpstr>
      <vt:lpstr>Trying to Characterize Other Circuits</vt:lpstr>
      <vt:lpstr>Justification Of Other Circuits Existing</vt:lpstr>
      <vt:lpstr>Working Hypothesis </vt:lpstr>
      <vt:lpstr>Find support of w_i-w_j</vt:lpstr>
      <vt:lpstr>Showing that the support is inclusion minimal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Maximum Clique Problem</dc:title>
  <dc:creator>alyssa newman</dc:creator>
  <cp:lastModifiedBy>alyssa newman</cp:lastModifiedBy>
  <cp:revision>34</cp:revision>
  <dcterms:created xsi:type="dcterms:W3CDTF">2021-11-09T18:49:51Z</dcterms:created>
  <dcterms:modified xsi:type="dcterms:W3CDTF">2022-03-22T22:59:21Z</dcterms:modified>
</cp:coreProperties>
</file>