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1" r:id="rId3"/>
    <p:sldId id="260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FF9"/>
    <a:srgbClr val="EDE1FF"/>
    <a:srgbClr val="EAD9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C473-3DEC-4DE9-885B-349413F61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ED36A4-2C01-4190-94B6-461D96892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1DD6A-8B4D-4A2D-B735-A276BA49A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75858-9C4D-4484-891E-9D3DFA025CE8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F1C2A-AC44-4A8A-A7F4-02F3B6825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E3437-DA7B-4CA7-B582-A3A1919E0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C698-24D4-4406-90EA-5CD59E650C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31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06115-AB32-491E-B35E-95D4881EF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EC7374-1DEC-463E-9201-095FFE9B8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A60FB-E1DA-4EB4-B26A-8C67905B2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75858-9C4D-4484-891E-9D3DFA025CE8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85E6F-F81C-4A77-9859-F9A4591F0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40C0C-DE8A-472E-ABBE-2ABE83985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C698-24D4-4406-90EA-5CD59E650C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23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84D27E-843C-4386-992E-504793C28C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49CB31-4207-4C74-BD68-04BF0AA3F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DFA2C-5D83-42C9-AB78-298B19FD7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75858-9C4D-4484-891E-9D3DFA025CE8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0C7CC-B30C-4F59-8AF1-AE73A9176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4C0D0-5E38-4A1B-85E8-E4352DF01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C698-24D4-4406-90EA-5CD59E650C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846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CC9F9-3714-42E6-A283-2F809AB57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7D2AA-84AD-4F02-B7AD-0B7F511D9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93CA9-3E73-48C6-96E5-789AEEE1C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75858-9C4D-4484-891E-9D3DFA025CE8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CA9AC-6C53-4807-BC38-785711CCB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CEAD6-7F86-4138-99BC-88925CEDE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C698-24D4-4406-90EA-5CD59E650C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957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18363-9785-4AB5-80DD-E0C70D5F8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59B66-94DC-4E33-B9E6-390D557A2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4A669-F6BF-4228-AE39-D3562EA85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75858-9C4D-4484-891E-9D3DFA025CE8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2637A-AB2D-4E25-895C-298362C4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772D1-CFBE-4373-BCEF-254F5585E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C698-24D4-4406-90EA-5CD59E650C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430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F80C0-D8AB-4DAF-B786-8790502A0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8AC63-E7C4-45D9-B596-E36CB14F41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91EA9D-6366-4F9C-B819-81401947C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4085C-8720-4F8E-9B61-EFD828B3D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75858-9C4D-4484-891E-9D3DFA025CE8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8CE99-774F-4B97-963B-C9D257118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A60E1-1604-4036-BB83-0F67D7DEA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C698-24D4-4406-90EA-5CD59E650C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906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87224-CEF0-487F-BCF4-A5A6D80DF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67EAC-5E18-489D-A3E0-9E705D21B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9E5A7-BB91-4D19-8BB2-3FDF25785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1D16A7-DDC7-4385-917C-0B29CE3CDD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E26D2A-F599-471F-92BD-F5E35EA3D9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12C2D7-39D3-456C-BB07-AC8032FFE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75858-9C4D-4484-891E-9D3DFA025CE8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591ACC-8889-40CC-B649-6312434A3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8E4B5E-7E62-4CFA-906C-7CF075C8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C698-24D4-4406-90EA-5CD59E650C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644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6B6FF-A7EC-47F7-A25E-6377E9AB6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E08A5B-3DBB-4D48-A9C0-0C16084E3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75858-9C4D-4484-891E-9D3DFA025CE8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B14946-799B-4B42-8D48-A43FC8CF4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80F2F2-59FB-4504-B94C-3835FC5BD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C698-24D4-4406-90EA-5CD59E650C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206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CC60C6-AC6B-445F-991E-72552FE17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75858-9C4D-4484-891E-9D3DFA025CE8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EC8C28-DB4F-4BE9-AD35-D5FD265E6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F2C08-A43A-4AB1-87F8-07537329E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C698-24D4-4406-90EA-5CD59E650C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774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C312B-F472-4A31-8A6D-3C8666F55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A2A8E-716D-49CC-ACFD-4E7189C9B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A5D05-F5E0-422A-8B69-659810396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7959D-A6BB-4BAF-9623-4ED9877B4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75858-9C4D-4484-891E-9D3DFA025CE8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B3EFA-02AA-4012-87C7-BA905F85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00E33-CBC6-42C5-9464-5995AF88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C698-24D4-4406-90EA-5CD59E650C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903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3E027-F884-491A-A63B-655313A73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6D38FC-BE52-41E3-A972-2F837E835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A2591-8691-49B8-9D3B-4CFDB2EEA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9DFF3-2D7D-4D7E-972B-B2D49FA53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75858-9C4D-4484-891E-9D3DFA025CE8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59C67-EA12-4625-87CD-CB5419BAC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0FE93-DE21-409F-8591-993A667B3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C698-24D4-4406-90EA-5CD59E650C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7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F84F0B-8F39-4B65-87E1-BC5F5AE52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D0C80-9551-4C7A-A070-EFFB17486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98711-D24A-40AC-82C0-24E141F00D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75858-9C4D-4484-891E-9D3DFA025CE8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D2C54-9E0F-4B43-ACD3-BB6F666F03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C6AF0-8EC7-45A7-9BC3-74FE5B813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0C698-24D4-4406-90EA-5CD59E650C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4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82D97D-0C60-4232-9C81-C53C74486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8A915A-2FE6-4019-9B4E-C35B68709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8832" y="2541133"/>
            <a:ext cx="7275443" cy="1084815"/>
          </a:xfrm>
        </p:spPr>
        <p:txBody>
          <a:bodyPr anchor="ctr"/>
          <a:lstStyle/>
          <a:p>
            <a:r>
              <a:rPr lang="en-GB" b="1" dirty="0">
                <a:solidFill>
                  <a:schemeClr val="bg1"/>
                </a:solidFill>
                <a:latin typeface="Fjalla One" panose="02000506040000020004" pitchFamily="2" charset="0"/>
              </a:rPr>
              <a:t>AQUASCAPING 101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062E8-4813-4E41-B248-6F8BBD5144D4}"/>
              </a:ext>
            </a:extLst>
          </p:cNvPr>
          <p:cNvSpPr/>
          <p:nvPr/>
        </p:nvSpPr>
        <p:spPr>
          <a:xfrm>
            <a:off x="4757530" y="3625948"/>
            <a:ext cx="2690192" cy="2701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AC770A-F3EE-4B30-9845-C8BF0ABCD8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86212"/>
            <a:ext cx="9144000" cy="1655762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Franklin Gothic Medium Cond" panose="020B0606030402020204" pitchFamily="34" charset="0"/>
              </a:rPr>
              <a:t>Creating your first scape</a:t>
            </a: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789D1E1C-EE16-4FF1-AEE2-8660B5BF77D2}"/>
              </a:ext>
            </a:extLst>
          </p:cNvPr>
          <p:cNvSpPr/>
          <p:nvPr/>
        </p:nvSpPr>
        <p:spPr>
          <a:xfrm>
            <a:off x="3066757" y="2166425"/>
            <a:ext cx="6274191" cy="2124221"/>
          </a:xfrm>
          <a:prstGeom prst="frame">
            <a:avLst/>
          </a:prstGeom>
          <a:solidFill>
            <a:schemeClr val="bg2">
              <a:alpha val="97000"/>
            </a:schemeClr>
          </a:solidFill>
          <a:ln w="44450" cmpd="tri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246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7BD1530-2388-4076-AE0F-6D44E6D4946E}"/>
              </a:ext>
            </a:extLst>
          </p:cNvPr>
          <p:cNvSpPr/>
          <p:nvPr/>
        </p:nvSpPr>
        <p:spPr>
          <a:xfrm>
            <a:off x="669387" y="1252025"/>
            <a:ext cx="3480582" cy="36729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EED854-BCAF-498F-91F2-2DF520334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7050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523F74-1D49-4C7B-8707-DD30CAF4E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87" y="168177"/>
            <a:ext cx="10515600" cy="1325563"/>
          </a:xfrm>
        </p:spPr>
        <p:txBody>
          <a:bodyPr/>
          <a:lstStyle/>
          <a:p>
            <a:r>
              <a:rPr lang="en-GB" b="1" dirty="0">
                <a:solidFill>
                  <a:schemeClr val="bg2"/>
                </a:solidFill>
                <a:latin typeface="Fjalla One" panose="02000506040000020004" pitchFamily="2" charset="0"/>
              </a:rPr>
              <a:t>In this module, you will learn: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77F5E-53D8-402E-8B04-5BB052085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387" y="1252025"/>
            <a:ext cx="3480582" cy="3672914"/>
          </a:xfrm>
        </p:spPr>
        <p:txBody>
          <a:bodyPr/>
          <a:lstStyle/>
          <a:p>
            <a:r>
              <a:rPr lang="en-GB" sz="2400" dirty="0">
                <a:solidFill>
                  <a:schemeClr val="bg2"/>
                </a:solidFill>
              </a:rPr>
              <a:t>What is </a:t>
            </a:r>
            <a:r>
              <a:rPr lang="en-GB" sz="2400" dirty="0" err="1">
                <a:solidFill>
                  <a:schemeClr val="bg2"/>
                </a:solidFill>
              </a:rPr>
              <a:t>Aquascaping</a:t>
            </a:r>
            <a:endParaRPr lang="en-GB" sz="2400" dirty="0">
              <a:solidFill>
                <a:schemeClr val="bg2"/>
              </a:solidFill>
            </a:endParaRPr>
          </a:p>
          <a:p>
            <a:r>
              <a:rPr lang="en-GB" sz="2400" dirty="0">
                <a:solidFill>
                  <a:schemeClr val="bg2"/>
                </a:solidFill>
              </a:rPr>
              <a:t>Pre-requisites</a:t>
            </a:r>
          </a:p>
          <a:p>
            <a:r>
              <a:rPr lang="en-GB" sz="2400" dirty="0">
                <a:solidFill>
                  <a:schemeClr val="bg2"/>
                </a:solidFill>
              </a:rPr>
              <a:t>Planning</a:t>
            </a:r>
          </a:p>
          <a:p>
            <a:r>
              <a:rPr lang="en-GB" sz="2400" dirty="0">
                <a:solidFill>
                  <a:schemeClr val="bg2"/>
                </a:solidFill>
              </a:rPr>
              <a:t>Build Order</a:t>
            </a:r>
          </a:p>
          <a:p>
            <a:r>
              <a:rPr lang="en-GB" sz="2400" dirty="0">
                <a:solidFill>
                  <a:schemeClr val="bg2"/>
                </a:solidFill>
              </a:rPr>
              <a:t>Initial Maintenance</a:t>
            </a:r>
          </a:p>
          <a:p>
            <a:r>
              <a:rPr lang="en-GB" sz="2400" dirty="0">
                <a:solidFill>
                  <a:schemeClr val="bg2"/>
                </a:solidFill>
              </a:rPr>
              <a:t>Regular Maintenance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0767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ABDA659-90CF-46F1-93E8-AA1855BC7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6048" y="-394530"/>
            <a:ext cx="13024095" cy="72525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9A81C1-9E69-4A04-959F-7580D608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15292"/>
            <a:ext cx="10515600" cy="1325563"/>
          </a:xfrm>
        </p:spPr>
        <p:txBody>
          <a:bodyPr/>
          <a:lstStyle/>
          <a:p>
            <a:r>
              <a:rPr lang="en-GB" b="1" dirty="0">
                <a:solidFill>
                  <a:schemeClr val="bg2"/>
                </a:solidFill>
                <a:latin typeface="Fjalla One" panose="02000506040000020004" pitchFamily="2" charset="0"/>
              </a:rPr>
              <a:t>What is </a:t>
            </a:r>
            <a:r>
              <a:rPr lang="en-GB" b="1" dirty="0" err="1">
                <a:solidFill>
                  <a:schemeClr val="bg2"/>
                </a:solidFill>
                <a:latin typeface="Fjalla One" panose="02000506040000020004" pitchFamily="2" charset="0"/>
              </a:rPr>
              <a:t>Aquascaping</a:t>
            </a:r>
            <a:r>
              <a:rPr lang="en-GB" b="1" dirty="0">
                <a:solidFill>
                  <a:schemeClr val="bg2"/>
                </a:solidFill>
                <a:latin typeface="Fjalla One" panose="02000506040000020004" pitchFamily="2" charset="0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5C1CA8-BB16-45EF-A255-6D13ECC66E76}"/>
              </a:ext>
            </a:extLst>
          </p:cNvPr>
          <p:cNvSpPr txBox="1"/>
          <p:nvPr/>
        </p:nvSpPr>
        <p:spPr>
          <a:xfrm>
            <a:off x="838199" y="1745884"/>
            <a:ext cx="5661075" cy="1325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 err="1">
                <a:solidFill>
                  <a:schemeClr val="bg2"/>
                </a:solidFill>
              </a:rPr>
              <a:t>Aquascaping</a:t>
            </a:r>
            <a:r>
              <a:rPr lang="en-GB" sz="2000" b="1" dirty="0">
                <a:solidFill>
                  <a:schemeClr val="bg2"/>
                </a:solidFill>
              </a:rPr>
              <a:t> is the craft of arranging aquatic plants, as well as rocks or driftwood, in an aesthetically pleasing manner to replicate nature as closely as possible within an aquarium.</a:t>
            </a:r>
          </a:p>
        </p:txBody>
      </p:sp>
    </p:spTree>
    <p:extLst>
      <p:ext uri="{BB962C8B-B14F-4D97-AF65-F5344CB8AC3E}">
        <p14:creationId xmlns:p14="http://schemas.microsoft.com/office/powerpoint/2010/main" val="95485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4388F1A-07B9-488F-892D-EB4D211C9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9D4A73-1282-4649-BCB4-7FA81141B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2"/>
                </a:solidFill>
                <a:latin typeface="Fjalla One" panose="02000506040000020004" pitchFamily="2" charset="0"/>
              </a:rPr>
              <a:t>Pre-requisites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8BE6AE-C0A4-4D4A-8F3F-B19F3222F228}"/>
              </a:ext>
            </a:extLst>
          </p:cNvPr>
          <p:cNvSpPr txBox="1"/>
          <p:nvPr/>
        </p:nvSpPr>
        <p:spPr>
          <a:xfrm>
            <a:off x="3127130" y="4844700"/>
            <a:ext cx="856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bg2"/>
                </a:solidFill>
                <a:latin typeface="Fjalla One" panose="02000506040000020004" pitchFamily="2" charset="0"/>
              </a:rPr>
              <a:t>Time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DDCC42-FA67-4AAC-A306-60BF62535EAD}"/>
              </a:ext>
            </a:extLst>
          </p:cNvPr>
          <p:cNvSpPr txBox="1"/>
          <p:nvPr/>
        </p:nvSpPr>
        <p:spPr>
          <a:xfrm>
            <a:off x="3127130" y="4147930"/>
            <a:ext cx="1002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bg2"/>
                </a:solidFill>
                <a:latin typeface="Fjalla One" panose="02000506040000020004" pitchFamily="2" charset="0"/>
              </a:rPr>
              <a:t>Space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1FD470-6E9A-4B31-B64D-AE50B037ADB5}"/>
              </a:ext>
            </a:extLst>
          </p:cNvPr>
          <p:cNvSpPr txBox="1"/>
          <p:nvPr/>
        </p:nvSpPr>
        <p:spPr>
          <a:xfrm>
            <a:off x="3127130" y="5541470"/>
            <a:ext cx="13422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chemeClr val="bg2"/>
                </a:solidFill>
                <a:latin typeface="Fjalla One" panose="02000506040000020004" pitchFamily="2" charset="0"/>
              </a:rPr>
              <a:t>Money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A00CCE-A14E-4BA7-8E75-7C6F3D77EADA}"/>
              </a:ext>
            </a:extLst>
          </p:cNvPr>
          <p:cNvSpPr txBox="1"/>
          <p:nvPr/>
        </p:nvSpPr>
        <p:spPr>
          <a:xfrm>
            <a:off x="4945966" y="4782277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>
                <a:solidFill>
                  <a:schemeClr val="bg2"/>
                </a:solidFill>
                <a:latin typeface="Candara Light" panose="020E0502030303020204" pitchFamily="34" charset="0"/>
              </a:rPr>
              <a:t>To dedicate some time everyday to maintain a healthy aquascape while waiting patiently for it to flourish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06E070-BC8F-4B4A-9BF4-293EF8425A22}"/>
              </a:ext>
            </a:extLst>
          </p:cNvPr>
          <p:cNvSpPr txBox="1"/>
          <p:nvPr/>
        </p:nvSpPr>
        <p:spPr>
          <a:xfrm>
            <a:off x="4945966" y="5479915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>
                <a:solidFill>
                  <a:schemeClr val="bg2"/>
                </a:solidFill>
                <a:latin typeface="Candara Light" panose="020E0502030303020204" pitchFamily="34" charset="0"/>
              </a:rPr>
              <a:t>To meet the economic demands that come with the purchase of every individual item/component.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B3D1BB-C729-403E-BE63-76F7C367D12A}"/>
              </a:ext>
            </a:extLst>
          </p:cNvPr>
          <p:cNvSpPr txBox="1"/>
          <p:nvPr/>
        </p:nvSpPr>
        <p:spPr>
          <a:xfrm>
            <a:off x="4945966" y="4086374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>
                <a:solidFill>
                  <a:schemeClr val="bg2"/>
                </a:solidFill>
                <a:latin typeface="Candara Light" panose="020E0502030303020204" pitchFamily="34" charset="0"/>
              </a:rPr>
              <a:t>To have a dedicated space for your tank as well as external components</a:t>
            </a:r>
          </a:p>
        </p:txBody>
      </p:sp>
    </p:spTree>
    <p:extLst>
      <p:ext uri="{BB962C8B-B14F-4D97-AF65-F5344CB8AC3E}">
        <p14:creationId xmlns:p14="http://schemas.microsoft.com/office/powerpoint/2010/main" val="2124984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2110ADA-9109-4837-B6E6-5CCAD6DD9A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2982" r="-99" b="-13092"/>
          <a:stretch/>
        </p:blipFill>
        <p:spPr>
          <a:xfrm>
            <a:off x="-119270" y="2495464"/>
            <a:ext cx="12443792" cy="5292000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455EA46-2708-4383-8C3A-7490D9219CB0}"/>
              </a:ext>
            </a:extLst>
          </p:cNvPr>
          <p:cNvSpPr/>
          <p:nvPr/>
        </p:nvSpPr>
        <p:spPr>
          <a:xfrm>
            <a:off x="838199" y="2033799"/>
            <a:ext cx="7455469" cy="923330"/>
          </a:xfrm>
          <a:prstGeom prst="round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8999DB-0806-4152-8238-E66ED3867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Fjalla One" panose="02000506040000020004" pitchFamily="2" charset="0"/>
              </a:rPr>
              <a:t>Planning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17CD13-2517-4451-9AE8-7B1D9A87FF82}"/>
              </a:ext>
            </a:extLst>
          </p:cNvPr>
          <p:cNvSpPr txBox="1"/>
          <p:nvPr/>
        </p:nvSpPr>
        <p:spPr>
          <a:xfrm>
            <a:off x="838200" y="1311417"/>
            <a:ext cx="9735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Candara Light" panose="020E0502030303020204" pitchFamily="34" charset="0"/>
              </a:rPr>
              <a:t>Planning out what you want in advance is key and can save you from MTS (Multiple Tank Syndrome)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2E664B4-C8FF-402F-B1C6-AD35057E49C3}"/>
              </a:ext>
            </a:extLst>
          </p:cNvPr>
          <p:cNvSpPr/>
          <p:nvPr/>
        </p:nvSpPr>
        <p:spPr>
          <a:xfrm>
            <a:off x="838200" y="3165454"/>
            <a:ext cx="7455468" cy="1035485"/>
          </a:xfrm>
          <a:prstGeom prst="round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5FCB03-C12F-4198-8C04-888A7135B6E2}"/>
              </a:ext>
            </a:extLst>
          </p:cNvPr>
          <p:cNvSpPr txBox="1"/>
          <p:nvPr/>
        </p:nvSpPr>
        <p:spPr>
          <a:xfrm>
            <a:off x="2978882" y="3277499"/>
            <a:ext cx="4832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bg2"/>
                </a:solidFill>
                <a:latin typeface="Candara Light" panose="020E0502030303020204" pitchFamily="34" charset="0"/>
              </a:rPr>
              <a:t>Conceptual arrangement of different components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5292BD-A5A4-4404-86B6-CB09C501EF32}"/>
              </a:ext>
            </a:extLst>
          </p:cNvPr>
          <p:cNvSpPr txBox="1"/>
          <p:nvPr/>
        </p:nvSpPr>
        <p:spPr>
          <a:xfrm>
            <a:off x="918350" y="3477554"/>
            <a:ext cx="1733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2"/>
                </a:solidFill>
                <a:latin typeface="Fjalla One" panose="02000506040000020004" pitchFamily="2" charset="0"/>
              </a:rPr>
              <a:t>THE DESIGN</a:t>
            </a:r>
            <a:endParaRPr lang="en-GB" dirty="0">
              <a:solidFill>
                <a:schemeClr val="bg2"/>
              </a:solidFill>
              <a:latin typeface="Fjalla One" panose="0200050604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F64AA4-C8F7-4548-9F98-9EE7906F822F}"/>
              </a:ext>
            </a:extLst>
          </p:cNvPr>
          <p:cNvSpPr txBox="1"/>
          <p:nvPr/>
        </p:nvSpPr>
        <p:spPr>
          <a:xfrm>
            <a:off x="2978882" y="2426790"/>
            <a:ext cx="5436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solidFill>
                  <a:schemeClr val="bg2"/>
                </a:solidFill>
                <a:latin typeface="Candara Light" panose="020E0502030303020204" pitchFamily="34" charset="0"/>
              </a:rPr>
              <a:t>Aquarium / External Components /  Internal Components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F27C4B-3D66-4A86-876A-DF92DD7FDAA9}"/>
              </a:ext>
            </a:extLst>
          </p:cNvPr>
          <p:cNvSpPr txBox="1"/>
          <p:nvPr/>
        </p:nvSpPr>
        <p:spPr>
          <a:xfrm>
            <a:off x="2978882" y="2033799"/>
            <a:ext cx="483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chemeClr val="bg2"/>
                </a:solidFill>
                <a:latin typeface="Candara Light" panose="020E0502030303020204" pitchFamily="34" charset="0"/>
              </a:rPr>
              <a:t>The basic components that make up your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67DF49-B017-4F23-9FB9-9DDA9AC95031}"/>
              </a:ext>
            </a:extLst>
          </p:cNvPr>
          <p:cNvSpPr txBox="1"/>
          <p:nvPr/>
        </p:nvSpPr>
        <p:spPr>
          <a:xfrm>
            <a:off x="878274" y="2033799"/>
            <a:ext cx="1813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2"/>
                </a:solidFill>
                <a:latin typeface="Fjalla One" panose="02000506040000020004" pitchFamily="2" charset="0"/>
              </a:rPr>
              <a:t>THE 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90D259-B80B-4495-8857-EE5FEE8E4113}"/>
              </a:ext>
            </a:extLst>
          </p:cNvPr>
          <p:cNvSpPr txBox="1"/>
          <p:nvPr/>
        </p:nvSpPr>
        <p:spPr>
          <a:xfrm>
            <a:off x="2978882" y="3715505"/>
            <a:ext cx="497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chemeClr val="bg2"/>
                </a:solidFill>
                <a:latin typeface="Candara Light" panose="020E0502030303020204" pitchFamily="34" charset="0"/>
              </a:rPr>
              <a:t>Different styles / Inspiration / Useful Visualising Tools</a:t>
            </a:r>
          </a:p>
        </p:txBody>
      </p:sp>
    </p:spTree>
    <p:extLst>
      <p:ext uri="{BB962C8B-B14F-4D97-AF65-F5344CB8AC3E}">
        <p14:creationId xmlns:p14="http://schemas.microsoft.com/office/powerpoint/2010/main" val="1223986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DEF4C-7817-4F84-AEEC-210AD7162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72409" cy="1325563"/>
          </a:xfrm>
        </p:spPr>
        <p:txBody>
          <a:bodyPr/>
          <a:lstStyle/>
          <a:p>
            <a:r>
              <a:rPr lang="en-GB" dirty="0">
                <a:latin typeface="Fjalla One" panose="02000506040000020004" pitchFamily="2" charset="0"/>
              </a:rPr>
              <a:t>The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B442FB-7E32-4E21-82DE-81DD61C2F3D0}"/>
              </a:ext>
            </a:extLst>
          </p:cNvPr>
          <p:cNvSpPr txBox="1"/>
          <p:nvPr/>
        </p:nvSpPr>
        <p:spPr>
          <a:xfrm>
            <a:off x="838200" y="2474844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Fjalla One" panose="02000506040000020004" pitchFamily="2" charset="0"/>
              </a:rPr>
              <a:t>The Aquarium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EE25F1-C1B2-4E27-8E15-B300CB0B0F66}"/>
              </a:ext>
            </a:extLst>
          </p:cNvPr>
          <p:cNvSpPr txBox="1"/>
          <p:nvPr/>
        </p:nvSpPr>
        <p:spPr>
          <a:xfrm>
            <a:off x="3618243" y="2474844"/>
            <a:ext cx="3816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Size: 60cm*40cm*30cm (L-B-H) </a:t>
            </a:r>
          </a:p>
        </p:txBody>
      </p:sp>
    </p:spTree>
    <p:extLst>
      <p:ext uri="{BB962C8B-B14F-4D97-AF65-F5344CB8AC3E}">
        <p14:creationId xmlns:p14="http://schemas.microsoft.com/office/powerpoint/2010/main" val="2193904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</TotalTime>
  <Words>179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Candara Light</vt:lpstr>
      <vt:lpstr>Fjalla One</vt:lpstr>
      <vt:lpstr>Franklin Gothic Medium Cond</vt:lpstr>
      <vt:lpstr>Office Theme</vt:lpstr>
      <vt:lpstr>AQUASCAPING 101</vt:lpstr>
      <vt:lpstr>In this module, you will learn:</vt:lpstr>
      <vt:lpstr>What is Aquascaping?</vt:lpstr>
      <vt:lpstr>Pre-requisites</vt:lpstr>
      <vt:lpstr>Planning</vt:lpstr>
      <vt:lpstr>The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AQUASCAPING 101</dc:title>
  <dc:creator>Anik Mandal</dc:creator>
  <cp:lastModifiedBy>Anik Mandal</cp:lastModifiedBy>
  <cp:revision>13</cp:revision>
  <dcterms:created xsi:type="dcterms:W3CDTF">2021-06-19T09:21:34Z</dcterms:created>
  <dcterms:modified xsi:type="dcterms:W3CDTF">2021-06-19T18:02:51Z</dcterms:modified>
</cp:coreProperties>
</file>