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1A2D2-C305-4921-847A-861990D22D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5AF07-C174-46D8-8DEF-94601E76B7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827FF-9F44-413A-8E01-906338E2949E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6B3A6-97FE-494D-B8D9-E0A83C6BAC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A8A85-269C-4DF7-821C-17310A0EA6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1B3-23E7-446A-B858-68B1BE0C45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34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BAEA-DDA1-4AAF-9182-00123C9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677" y="25016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7EE9A-8751-4FD6-B703-5EAE647CA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841296"/>
            <a:ext cx="583340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0C5F-AF58-4D3F-A950-275CB1BF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Swarnakar Solutions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E730-F4BB-45D8-84B0-D824F1BF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0CB62-2881-40FB-9006-E047C8E72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5425" y="-7656"/>
            <a:ext cx="6756575" cy="2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B834-E838-4FB2-B2B8-D3B53492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59EE4-D6DA-43CC-B4E0-D500369DD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A2B7-B85F-4A67-9283-BE6A4C75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42F5-698F-4EC6-A742-6BB30567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D17A-7B72-4DE1-88A2-5C8C9D02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5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83A94-2573-4D36-A9BF-67ECB4955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C11A7-C896-4F78-BB97-B4A58ADE2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86B7-22F6-443A-A24E-7C00A4A8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7A0-0891-4BA9-A688-4BD7FCA7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56774-7A7B-4AE7-A4F9-E89D2454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2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463B-9818-48E4-B9FA-A556E5BB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8B22-86DA-4D6D-8E23-8A502983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A312-BDA8-4E89-94ED-7DA66F3C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44EC-7709-4B59-A17C-0630C16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1C5D-DD14-4618-9B9E-C0FEDA10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6BE0B-336A-4734-9FE1-5B4BDBA3E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5425" y="-7656"/>
            <a:ext cx="6756575" cy="2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04DA-2C93-4E62-A3B6-CC00D314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32199-4A79-4351-ABF9-DA8E9E72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FEA1-A574-4347-BF49-A53F2B4F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1577-1D08-4176-9D96-FE89BE87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7D68-32C4-4910-8BAE-91116EC4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657B-3DAC-488B-83E9-92AEEB7B10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5425" y="-7656"/>
            <a:ext cx="6756575" cy="2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5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2A71-E767-46AB-84B9-2037BB88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E7F8-1E1C-45BC-A938-4ED5A129B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C055F-7D0D-41BA-8B83-44342A05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2EB9A-12CE-43E3-8F44-EE4213AE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350C9-AE0D-4DE7-B924-F013D0C1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C2B2C-E7BB-4C35-BC28-E4CFF3F6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F29A2-B716-49D8-A583-4A586B557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5425" y="-7656"/>
            <a:ext cx="6756575" cy="2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6E99-9D22-4E1A-BDE8-F648D377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172B-44D9-4AE8-8B02-DFF726E7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10F4-F73B-45BD-95BA-88F611D7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333B9-CAEA-4EC6-AB39-4AAB3BB27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F8DF7-220C-41BC-8B07-A70AEE9F4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41492-B689-4351-A0C5-F412E9AE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751B5-6C45-4855-B6AD-815A5C1D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67B70-0D0E-4760-869C-06E23F1B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6A79F-6F21-426C-AE49-C1D03D44A3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5425" y="-7656"/>
            <a:ext cx="6756575" cy="2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0BA-B3CB-462F-97C6-77B96B1D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2B31A-D3C0-4060-B558-31D1986E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B681B-671B-4189-9F74-94DEBDF0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283AB-B06F-4754-A4D1-CACF28A8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E8B52-EEB7-44C0-9272-3C6B3AC45F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5425" y="-7656"/>
            <a:ext cx="6756575" cy="2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5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42C92-9115-480D-890A-5437AC97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01F78-324E-4E3A-BB7D-E985646B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9FBF0-0AF3-41B6-81C6-8D073A69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70E81-AD02-4CCF-B1FD-5468EDA11F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35425" y="-7656"/>
            <a:ext cx="6756575" cy="20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BB1A-665A-4A49-A657-A33F840C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964C-04BF-4B42-B2DE-C7195F19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6D7B4-5478-4FA9-80CE-0C5377B7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D208-63E4-49AE-96BA-A639509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9C0CB-1F51-4EBE-A10F-DBD48CC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A6CDD-228C-4A59-AD96-DF9B4A6A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3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D580-E45B-4058-89FB-7241CA64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936B0-12C0-4143-B887-E2F0D8505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C2255-3FED-47AB-A5B8-E8A378467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0BBA5-9101-44AD-92DF-FB4DA0E8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2670B3-23EA-4617-9C7B-DF606C5B82C0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9B05-2DFB-4D23-A5E6-548400CF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7861D-2538-4679-AAD6-7620F4C3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3E59-77BF-4CB1-A636-379A18A3A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18527-22D4-44FF-B5A9-9B3C333B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C514E-7EB0-4F3B-9B1C-91822FFA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FF98-DF6E-416A-B510-5A5D00C14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Swarnakar Solutions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7249-139F-4D8D-899E-5E3B3B193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+91 9831442971</a:t>
            </a:r>
          </a:p>
        </p:txBody>
      </p:sp>
    </p:spTree>
    <p:extLst>
      <p:ext uri="{BB962C8B-B14F-4D97-AF65-F5344CB8AC3E}">
        <p14:creationId xmlns:p14="http://schemas.microsoft.com/office/powerpoint/2010/main" val="103071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946-81F3-4E3D-B696-C134EEF2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2180"/>
            <a:ext cx="9144000" cy="1508296"/>
          </a:xfrm>
        </p:spPr>
        <p:txBody>
          <a:bodyPr>
            <a:normAutofit fontScale="90000"/>
          </a:bodyPr>
          <a:lstStyle/>
          <a:p>
            <a:r>
              <a:rPr lang="en-GB" dirty="0"/>
              <a:t>HIKVISION-CCTV</a:t>
            </a:r>
            <a:br>
              <a:rPr lang="en-GB" dirty="0"/>
            </a:br>
            <a:r>
              <a:rPr lang="en-GB" dirty="0"/>
              <a:t>USER SETUP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6B161-FD31-4471-836D-6678FA42B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597" y="5387548"/>
            <a:ext cx="5833403" cy="1655762"/>
          </a:xfrm>
        </p:spPr>
        <p:txBody>
          <a:bodyPr/>
          <a:lstStyle/>
          <a:p>
            <a:r>
              <a:rPr lang="en-GB" dirty="0"/>
              <a:t>Guide to New User Setup, Basic Functionalities &amp; Troubleshooting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7DE38-0677-4A0D-8CE1-EA5BC12E3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07" y="1573844"/>
            <a:ext cx="7460786" cy="1327221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216868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6200-0952-4204-A72C-D44D0820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DOWNLOAD(s) 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0959E-A448-4821-A3C0-0DE2DDE2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297" y="2528245"/>
            <a:ext cx="4070253" cy="170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248033-1C63-47E5-8869-A44924CA41EF}"/>
              </a:ext>
            </a:extLst>
          </p:cNvPr>
          <p:cNvSpPr txBox="1"/>
          <p:nvPr/>
        </p:nvSpPr>
        <p:spPr>
          <a:xfrm>
            <a:off x="708074" y="2761113"/>
            <a:ext cx="6788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Open </a:t>
            </a:r>
            <a:r>
              <a:rPr lang="en-GB" sz="2400" b="1" dirty="0"/>
              <a:t>Google </a:t>
            </a:r>
            <a:r>
              <a:rPr lang="en-GB" sz="2400" b="1" dirty="0" err="1"/>
              <a:t>PlayStore</a:t>
            </a:r>
            <a:r>
              <a:rPr lang="en-GB" sz="2400" dirty="0"/>
              <a:t>(Android) or </a:t>
            </a:r>
            <a:r>
              <a:rPr lang="en-GB" sz="2400" b="1" dirty="0"/>
              <a:t>AppStore</a:t>
            </a:r>
            <a:r>
              <a:rPr lang="en-GB" sz="2400" dirty="0"/>
              <a:t>(iOS)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Download / Install the </a:t>
            </a:r>
            <a:r>
              <a:rPr lang="en-GB" sz="2400" b="1" dirty="0" err="1"/>
              <a:t>HiLookVision</a:t>
            </a:r>
            <a:r>
              <a:rPr lang="en-GB" sz="2400" b="1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53356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12D8-D830-4F10-B92F-3296C6D3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00889" cy="1273761"/>
          </a:xfrm>
        </p:spPr>
        <p:txBody>
          <a:bodyPr/>
          <a:lstStyle/>
          <a:p>
            <a:r>
              <a:rPr lang="en-GB" dirty="0"/>
              <a:t>Login to </a:t>
            </a:r>
            <a:r>
              <a:rPr lang="en-GB" dirty="0" err="1"/>
              <a:t>HiLookVision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63985-8A2F-4DC2-A412-0C123D808D74}"/>
              </a:ext>
            </a:extLst>
          </p:cNvPr>
          <p:cNvSpPr txBox="1"/>
          <p:nvPr/>
        </p:nvSpPr>
        <p:spPr>
          <a:xfrm>
            <a:off x="4276578" y="1645920"/>
            <a:ext cx="627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Enter </a:t>
            </a:r>
            <a:r>
              <a:rPr lang="en-GB" sz="2400" b="1" dirty="0"/>
              <a:t>registered mobile number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Enter </a:t>
            </a:r>
            <a:r>
              <a:rPr lang="en-GB" sz="2400" b="1" dirty="0"/>
              <a:t>password (case sensitive)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46ED2-FFA9-4DBC-82C0-99B5C2C43248}"/>
              </a:ext>
            </a:extLst>
          </p:cNvPr>
          <p:cNvSpPr txBox="1"/>
          <p:nvPr/>
        </p:nvSpPr>
        <p:spPr>
          <a:xfrm>
            <a:off x="4276578" y="5373859"/>
            <a:ext cx="564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registration number/ password recovery or </a:t>
            </a:r>
          </a:p>
          <a:p>
            <a:r>
              <a:rPr lang="en-GB" dirty="0"/>
              <a:t>for further assistance, please call </a:t>
            </a:r>
            <a:r>
              <a:rPr lang="en-GB" b="1" dirty="0"/>
              <a:t>9831442971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9D953-6F21-4D51-92E0-908BD91D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99" y="1414536"/>
            <a:ext cx="2391436" cy="50783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253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B936-FF8B-4D0A-B341-FE07D4FA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view – ALL CCTVs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4584B-1900-4876-B489-55E9F807B707}"/>
              </a:ext>
            </a:extLst>
          </p:cNvPr>
          <p:cNvSpPr txBox="1"/>
          <p:nvPr/>
        </p:nvSpPr>
        <p:spPr>
          <a:xfrm>
            <a:off x="4487595" y="2043050"/>
            <a:ext cx="3559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Tap on ‘</a:t>
            </a:r>
            <a:r>
              <a:rPr lang="en-GB" sz="2000" b="1" dirty="0"/>
              <a:t>camera’</a:t>
            </a:r>
            <a:r>
              <a:rPr lang="en-GB" sz="2000" dirty="0"/>
              <a:t> option to get full live view of all associated cameras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0E318-7BD0-4E32-92FE-AD0418336BBC}"/>
              </a:ext>
            </a:extLst>
          </p:cNvPr>
          <p:cNvSpPr txBox="1"/>
          <p:nvPr/>
        </p:nvSpPr>
        <p:spPr>
          <a:xfrm>
            <a:off x="4487595" y="4024576"/>
            <a:ext cx="4564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Tap on the </a:t>
            </a:r>
            <a:r>
              <a:rPr lang="en-GB" sz="2000" b="1" dirty="0"/>
              <a:t>dropdown icon </a:t>
            </a:r>
            <a:r>
              <a:rPr lang="en-GB" sz="2000" dirty="0"/>
              <a:t>                </a:t>
            </a:r>
          </a:p>
          <a:p>
            <a:r>
              <a:rPr lang="en-GB" sz="2000" dirty="0"/>
              <a:t>next to </a:t>
            </a:r>
            <a:r>
              <a:rPr lang="en-GB" sz="2000" b="1" dirty="0"/>
              <a:t>‘camera’ </a:t>
            </a:r>
            <a:r>
              <a:rPr lang="en-GB" sz="2000" dirty="0"/>
              <a:t>to get a list of all cameras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EAE2C-6C0B-4FBF-B997-917819FF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133" y="3987410"/>
            <a:ext cx="390525" cy="409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92439-7F4C-4C42-8BBB-D6CFACCBD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38" y="1597548"/>
            <a:ext cx="2450966" cy="5096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7429F7-3D87-482E-AAF5-03EA59438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552" y="1597548"/>
            <a:ext cx="2437693" cy="5096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45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9CC3-ADEF-4F64-9C19-03BEA6B9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View- Single CCTV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D4B46-0197-431A-87CA-B5F3DFC25547}"/>
              </a:ext>
            </a:extLst>
          </p:cNvPr>
          <p:cNvSpPr txBox="1"/>
          <p:nvPr/>
        </p:nvSpPr>
        <p:spPr>
          <a:xfrm>
            <a:off x="3680026" y="1690688"/>
            <a:ext cx="51769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Tap on camera(s) listed for </a:t>
            </a:r>
            <a:r>
              <a:rPr lang="en-GB" sz="2000" b="1" dirty="0"/>
              <a:t>pop-out live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C22A8-BBAC-4FC1-887E-94AF4D877B87}"/>
              </a:ext>
            </a:extLst>
          </p:cNvPr>
          <p:cNvSpPr txBox="1"/>
          <p:nvPr/>
        </p:nvSpPr>
        <p:spPr>
          <a:xfrm>
            <a:off x="3680026" y="4443196"/>
            <a:ext cx="531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Tap on any live view to enter </a:t>
            </a:r>
            <a:r>
              <a:rPr lang="en-GB" sz="2000" b="1" dirty="0"/>
              <a:t>single camera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F3A7A-CE85-4D89-94C6-462CD6F9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23" y="1451976"/>
            <a:ext cx="2406092" cy="50408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9FA019-E9A7-44E5-BA55-9651964F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140" y="1451975"/>
            <a:ext cx="2406916" cy="5040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761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FBA9-761C-490A-8FA3-2FB463F3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6F61E-D40B-44A5-9250-D54E1B647711}"/>
              </a:ext>
            </a:extLst>
          </p:cNvPr>
          <p:cNvSpPr txBox="1"/>
          <p:nvPr/>
        </p:nvSpPr>
        <p:spPr>
          <a:xfrm>
            <a:off x="838200" y="2408140"/>
            <a:ext cx="59037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While in live view (single camera) tap the            icon to access </a:t>
            </a:r>
            <a:r>
              <a:rPr lang="en-GB" sz="2000" b="1" dirty="0"/>
              <a:t>Playback (top right of screen while in LIVE VIEW)</a:t>
            </a:r>
          </a:p>
          <a:p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Tap on</a:t>
            </a:r>
            <a:r>
              <a:rPr lang="en-GB" sz="2000" b="1" dirty="0"/>
              <a:t> date </a:t>
            </a:r>
            <a:r>
              <a:rPr lang="en-GB" sz="2000" dirty="0"/>
              <a:t>to </a:t>
            </a:r>
            <a:r>
              <a:rPr lang="en-GB" sz="2000" b="1" dirty="0"/>
              <a:t>change date of playback</a:t>
            </a:r>
          </a:p>
          <a:p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Use slider at bottom of screen to </a:t>
            </a:r>
            <a:r>
              <a:rPr lang="en-GB" sz="2000" b="1" dirty="0"/>
              <a:t>adjust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Pause </a:t>
            </a:r>
            <a:r>
              <a:rPr lang="en-GB" sz="2000" dirty="0"/>
              <a:t>playback using the pause icon</a:t>
            </a:r>
          </a:p>
          <a:p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Take a </a:t>
            </a:r>
            <a:r>
              <a:rPr lang="en-GB" sz="2000" b="1" dirty="0"/>
              <a:t>screenshot by </a:t>
            </a:r>
            <a:r>
              <a:rPr lang="en-GB" sz="2000" dirty="0"/>
              <a:t>tapping the camera icon     </a:t>
            </a:r>
          </a:p>
          <a:p>
            <a:r>
              <a:rPr lang="en-GB" sz="2000" dirty="0"/>
              <a:t>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Take a </a:t>
            </a:r>
            <a:r>
              <a:rPr lang="en-GB" sz="2000" b="1" dirty="0"/>
              <a:t>video </a:t>
            </a:r>
            <a:r>
              <a:rPr lang="en-GB" sz="2000" dirty="0"/>
              <a:t>by tapping on the video icon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5D8DB-78E5-4D05-B357-1E432D21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37" y="2432758"/>
            <a:ext cx="3714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754D8-0E14-4BE6-B0D3-D7836F2D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535" y="1690688"/>
            <a:ext cx="2343674" cy="49172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8A62EE-8CC4-4121-8A6A-CE304ABFA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728" y="5470721"/>
            <a:ext cx="438150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0350E6-8AA8-4EC0-9CBC-AD7F1170E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637" y="6076002"/>
            <a:ext cx="403316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A9DF2A-604E-435A-BD68-D600F3010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725" y="4851961"/>
            <a:ext cx="352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7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FB5-E111-4C7C-A072-391AAAF0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9" y="365125"/>
            <a:ext cx="11197882" cy="1325563"/>
          </a:xfrm>
        </p:spPr>
        <p:txBody>
          <a:bodyPr/>
          <a:lstStyle/>
          <a:p>
            <a:r>
              <a:rPr lang="en-GB" dirty="0"/>
              <a:t>Basic Troubleshooting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4AE99-A3EE-4C8C-9A31-C6D4B83C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62" y="1507808"/>
            <a:ext cx="9259075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0549B-4A8A-4FF4-8F3D-C2C48407C25A}"/>
              </a:ext>
            </a:extLst>
          </p:cNvPr>
          <p:cNvSpPr txBox="1"/>
          <p:nvPr/>
        </p:nvSpPr>
        <p:spPr>
          <a:xfrm>
            <a:off x="562709" y="630578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for further assistance, please call </a:t>
            </a:r>
            <a:r>
              <a:rPr lang="en-GB" b="1" dirty="0"/>
              <a:t>9831442971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33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928B0-8117-487B-B371-D1D41B37EA4F}"/>
              </a:ext>
            </a:extLst>
          </p:cNvPr>
          <p:cNvSpPr txBox="1"/>
          <p:nvPr/>
        </p:nvSpPr>
        <p:spPr>
          <a:xfrm>
            <a:off x="1692812" y="1859340"/>
            <a:ext cx="880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Feel free to reach out to Swarnakar Solutions to resolve any query regarding operation and maintenance of CCTVs and other security systems.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7B5C0-DFB5-4E85-8A5B-99D78AFAE25A}"/>
              </a:ext>
            </a:extLst>
          </p:cNvPr>
          <p:cNvSpPr txBox="1"/>
          <p:nvPr/>
        </p:nvSpPr>
        <p:spPr>
          <a:xfrm>
            <a:off x="543966" y="5176911"/>
            <a:ext cx="1110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samikswarnakar@gmail.com / +91-9831442971 /  12B, </a:t>
            </a:r>
            <a:r>
              <a:rPr lang="en-GB" sz="2400" b="1" dirty="0" err="1"/>
              <a:t>Kalibari</a:t>
            </a:r>
            <a:r>
              <a:rPr lang="en-GB" sz="2400" b="1" dirty="0"/>
              <a:t> Road, Kolkata-700075 </a:t>
            </a:r>
          </a:p>
        </p:txBody>
      </p:sp>
    </p:spTree>
    <p:extLst>
      <p:ext uri="{BB962C8B-B14F-4D97-AF65-F5344CB8AC3E}">
        <p14:creationId xmlns:p14="http://schemas.microsoft.com/office/powerpoint/2010/main" val="396359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6CBCC-E3CA-4685-9BB2-33DC7DCEE80D}"/>
              </a:ext>
            </a:extLst>
          </p:cNvPr>
          <p:cNvSpPr txBox="1"/>
          <p:nvPr/>
        </p:nvSpPr>
        <p:spPr>
          <a:xfrm>
            <a:off x="3642091" y="2921168"/>
            <a:ext cx="4907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689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Broadwa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Broadway</vt:lpstr>
      <vt:lpstr>Calibri</vt:lpstr>
      <vt:lpstr>Office Theme</vt:lpstr>
      <vt:lpstr>HIKVISION-CCTV USER SETUP GUIDE</vt:lpstr>
      <vt:lpstr>DOWNLOAD(s) required</vt:lpstr>
      <vt:lpstr>Login to HiLookVision</vt:lpstr>
      <vt:lpstr>List view – ALL CCTVs</vt:lpstr>
      <vt:lpstr>Live View- Single CCTV</vt:lpstr>
      <vt:lpstr>Playback</vt:lpstr>
      <vt:lpstr>Basic Troubleshooting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 Mandal</dc:creator>
  <cp:lastModifiedBy>Anik Mandal</cp:lastModifiedBy>
  <cp:revision>15</cp:revision>
  <dcterms:created xsi:type="dcterms:W3CDTF">2021-06-17T09:40:20Z</dcterms:created>
  <dcterms:modified xsi:type="dcterms:W3CDTF">2021-06-17T11:57:40Z</dcterms:modified>
</cp:coreProperties>
</file>