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8F3990B2-B7F1-479D-9963-EE82570EC2E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9D55589C-D036-45B2-ACBC-15D9A8B2956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4534" y="5130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E55E31F1-6483-4AB3-899C-8E27064FC82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4465" y="5143500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332E6C00-6595-416B-ADA1-B7F47BCD695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9AF03AF3-4EC0-4F46-A08B-B1FBC1070A0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700" y="12700"/>
            <a:ext cx="0" cy="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8A695226-6386-4DFB-8F8F-0E4709B3A9C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B2D79CC6-D4BC-45A3-9FB5-4C81B3135E0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07965" y="5181600"/>
            <a:ext cx="34817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4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F2406372-86F1-431D-8B2B-858B8DDCD84B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958273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751A8213-5BF3-4743-910B-A29A0036647F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008582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1F2EDF3C-3478-4122-80D9-E1F9F2E650C4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058890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030195FC-A253-48CA-8A14-6A00ADC4C1A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109198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A0D2A546-29AB-4BAB-BA08-8CD0D082480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159506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892DD800-2548-44C4-9DCA-14F4AEB4858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7209814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31BE0D00-4331-45CC-BB89-B1E63701824B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8260122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C342C182-F128-4F6C-9E7E-1C39DC2F5917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310430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7" name="OTLSHAPE_TB_00000000000000000000000000000000_TimescaleInterval10">
            <a:extLst>
              <a:ext uri="{FF2B5EF4-FFF2-40B4-BE49-F238E27FC236}">
                <a16:creationId xmlns:a16="http://schemas.microsoft.com/office/drawing/2014/main" id="{9F2132A4-662D-410F-BBCA-2F505AAFD168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0360739" y="5181600"/>
            <a:ext cx="15093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6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8" name="OTLSHAPE_TB_00000000000000000000000000000000_ScaleMarking1">
            <a:extLst>
              <a:ext uri="{FF2B5EF4-FFF2-40B4-BE49-F238E27FC236}">
                <a16:creationId xmlns:a16="http://schemas.microsoft.com/office/drawing/2014/main" id="{B924637F-168E-4042-A3AE-2DAAAFECDC0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07965" y="495744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9" name="OTLSHAPE_T_fea2c7463075420089d8370c3a15889f_Shape">
            <a:extLst>
              <a:ext uri="{FF2B5EF4-FFF2-40B4-BE49-F238E27FC236}">
                <a16:creationId xmlns:a16="http://schemas.microsoft.com/office/drawing/2014/main" id="{0572F634-4D64-46A7-B71A-DA56631461D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44465" y="2982891"/>
            <a:ext cx="1054100" cy="127000"/>
          </a:xfrm>
          <a:prstGeom prst="round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TLSHAPE_T_2d01d966c85c409089b70f7c1c40c431_Shape">
            <a:extLst>
              <a:ext uri="{FF2B5EF4-FFF2-40B4-BE49-F238E27FC236}">
                <a16:creationId xmlns:a16="http://schemas.microsoft.com/office/drawing/2014/main" id="{E7BC545B-042F-4952-AEA5-3FA15C58A79C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894773" y="3216910"/>
            <a:ext cx="1054100" cy="127000"/>
          </a:xfrm>
          <a:prstGeom prst="roundRect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TLSHAPE_T_59f583b1b7dd4fa9a60f6396099e671c_Shape">
            <a:extLst>
              <a:ext uri="{FF2B5EF4-FFF2-40B4-BE49-F238E27FC236}">
                <a16:creationId xmlns:a16="http://schemas.microsoft.com/office/drawing/2014/main" id="{75F1DC5B-77C0-4CFC-A8D5-52DDF7134AB7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894773" y="3450929"/>
            <a:ext cx="6311900" cy="127000"/>
          </a:xfrm>
          <a:prstGeom prst="round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aa93930e3c714f44b45b78149ea7681a_Shape">
            <a:extLst>
              <a:ext uri="{FF2B5EF4-FFF2-40B4-BE49-F238E27FC236}">
                <a16:creationId xmlns:a16="http://schemas.microsoft.com/office/drawing/2014/main" id="{A15FAC33-9A9E-4796-837E-BC25D7619A67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894773" y="3684947"/>
            <a:ext cx="7353300" cy="1270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54f367d26ecb4b2ebfb79d47e7da3e39_Shape">
            <a:extLst>
              <a:ext uri="{FF2B5EF4-FFF2-40B4-BE49-F238E27FC236}">
                <a16:creationId xmlns:a16="http://schemas.microsoft.com/office/drawing/2014/main" id="{8FC93C76-89F6-463B-BB00-3702C44DBC80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894773" y="3918966"/>
            <a:ext cx="8407400" cy="127000"/>
          </a:xfrm>
          <a:prstGeom prst="round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70ffbd9fb7fe4fe6959c56dabfab1f00_Shape">
            <a:extLst>
              <a:ext uri="{FF2B5EF4-FFF2-40B4-BE49-F238E27FC236}">
                <a16:creationId xmlns:a16="http://schemas.microsoft.com/office/drawing/2014/main" id="{1B020D59-2EC5-430E-914D-58CD993B18C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995390" y="4152984"/>
            <a:ext cx="3162300" cy="12700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1bfad920aa2c45ec80c2cb7afe11a062_Shape">
            <a:extLst>
              <a:ext uri="{FF2B5EF4-FFF2-40B4-BE49-F238E27FC236}">
                <a16:creationId xmlns:a16="http://schemas.microsoft.com/office/drawing/2014/main" id="{08A7553E-2544-4DE8-9035-64E540F49FC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196622" y="4387003"/>
            <a:ext cx="2108200" cy="127000"/>
          </a:xfrm>
          <a:prstGeom prst="round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4f24244ead484888bf7ead7ca60c88b9_Shape">
            <a:extLst>
              <a:ext uri="{FF2B5EF4-FFF2-40B4-BE49-F238E27FC236}">
                <a16:creationId xmlns:a16="http://schemas.microsoft.com/office/drawing/2014/main" id="{0A0F0B55-D6D9-4001-B0E0-AA5B2274058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9246930" y="4706281"/>
            <a:ext cx="2108200" cy="1270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TLSHAPE_T_fea2c7463075420089d8370c3a15889f_ShapePercentage" hidden="1">
            <a:extLst>
              <a:ext uri="{FF2B5EF4-FFF2-40B4-BE49-F238E27FC236}">
                <a16:creationId xmlns:a16="http://schemas.microsoft.com/office/drawing/2014/main" id="{AC01C308-8940-4E56-9405-40A2645915A7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TLSHAPE_T_2d01d966c85c409089b70f7c1c40c431_ShapePercentage" hidden="1">
            <a:extLst>
              <a:ext uri="{FF2B5EF4-FFF2-40B4-BE49-F238E27FC236}">
                <a16:creationId xmlns:a16="http://schemas.microsoft.com/office/drawing/2014/main" id="{A87242D5-1B2A-4FE6-A034-D78BE7F93702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TLSHAPE_T_59f583b1b7dd4fa9a60f6396099e671c_ShapePercentage" hidden="1">
            <a:extLst>
              <a:ext uri="{FF2B5EF4-FFF2-40B4-BE49-F238E27FC236}">
                <a16:creationId xmlns:a16="http://schemas.microsoft.com/office/drawing/2014/main" id="{4FD8F450-1292-4DEA-982A-7A915BA71207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aa93930e3c714f44b45b78149ea7681a_ShapePercentage" hidden="1">
            <a:extLst>
              <a:ext uri="{FF2B5EF4-FFF2-40B4-BE49-F238E27FC236}">
                <a16:creationId xmlns:a16="http://schemas.microsoft.com/office/drawing/2014/main" id="{4BB35FE1-21F6-41BC-AE5E-60897B4AB546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TLSHAPE_T_54f367d26ecb4b2ebfb79d47e7da3e39_ShapePercentage" hidden="1">
            <a:extLst>
              <a:ext uri="{FF2B5EF4-FFF2-40B4-BE49-F238E27FC236}">
                <a16:creationId xmlns:a16="http://schemas.microsoft.com/office/drawing/2014/main" id="{7E7F8015-57DA-41CF-BECA-383143B95442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TLSHAPE_T_70ffbd9fb7fe4fe6959c56dabfab1f00_ShapePercentage" hidden="1">
            <a:extLst>
              <a:ext uri="{FF2B5EF4-FFF2-40B4-BE49-F238E27FC236}">
                <a16:creationId xmlns:a16="http://schemas.microsoft.com/office/drawing/2014/main" id="{1800CC77-ECF1-4558-A5AC-60A7D9C344A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TLSHAPE_T_1bfad920aa2c45ec80c2cb7afe11a062_ShapePercentage" hidden="1">
            <a:extLst>
              <a:ext uri="{FF2B5EF4-FFF2-40B4-BE49-F238E27FC236}">
                <a16:creationId xmlns:a16="http://schemas.microsoft.com/office/drawing/2014/main" id="{0799F3AF-4107-46D0-A0E4-DEEB20C3B328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OTLSHAPE_T_4f24244ead484888bf7ead7ca60c88b9_ShapePercentage" hidden="1">
            <a:extLst>
              <a:ext uri="{FF2B5EF4-FFF2-40B4-BE49-F238E27FC236}">
                <a16:creationId xmlns:a16="http://schemas.microsoft.com/office/drawing/2014/main" id="{0E822E6F-CE5B-4362-B9F1-C451937D5DEA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TLSHAPE_T_fea2c7463075420089d8370c3a15889f_Duration" hidden="1">
            <a:extLst>
              <a:ext uri="{FF2B5EF4-FFF2-40B4-BE49-F238E27FC236}">
                <a16:creationId xmlns:a16="http://schemas.microsoft.com/office/drawing/2014/main" id="{3BA6D898-9BC9-4CE2-BF65-55B163001283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22" name="OTLSHAPE_T_fea2c7463075420089d8370c3a15889f_TextPercentage" hidden="1">
            <a:extLst>
              <a:ext uri="{FF2B5EF4-FFF2-40B4-BE49-F238E27FC236}">
                <a16:creationId xmlns:a16="http://schemas.microsoft.com/office/drawing/2014/main" id="{10F33D95-A106-4B0C-AE7F-EA5EB628114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23" name="OTLSHAPE_T_fea2c7463075420089d8370c3a15889f_StartDate" hidden="1">
            <a:extLst>
              <a:ext uri="{FF2B5EF4-FFF2-40B4-BE49-F238E27FC236}">
                <a16:creationId xmlns:a16="http://schemas.microsoft.com/office/drawing/2014/main" id="{224F9ACE-7258-45B7-863E-F524F7CE552B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24" name="OTLSHAPE_T_fea2c7463075420089d8370c3a15889f_EndDate" hidden="1">
            <a:extLst>
              <a:ext uri="{FF2B5EF4-FFF2-40B4-BE49-F238E27FC236}">
                <a16:creationId xmlns:a16="http://schemas.microsoft.com/office/drawing/2014/main" id="{B2F252F4-85BC-43BC-A30F-1EE3C7F9EA7E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25" name="OTLSHAPE_T_fea2c7463075420089d8370c3a15889f_JoinedDate">
            <a:extLst>
              <a:ext uri="{FF2B5EF4-FFF2-40B4-BE49-F238E27FC236}">
                <a16:creationId xmlns:a16="http://schemas.microsoft.com/office/drawing/2014/main" id="{1F0797E5-A57C-446B-99D8-201C9627C224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451697" y="2968879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spc="-6">
                <a:solidFill>
                  <a:schemeClr val="dk2"/>
                </a:solidFill>
                <a:latin typeface="Calibri" panose="020F0502020204030204" pitchFamily="34" charset="0"/>
              </a:rPr>
              <a:t>Apr 22</a:t>
            </a:r>
          </a:p>
        </p:txBody>
      </p:sp>
      <p:sp>
        <p:nvSpPr>
          <p:cNvPr id="26" name="OTLSHAPE_T_fea2c7463075420089d8370c3a15889f_Title">
            <a:extLst>
              <a:ext uri="{FF2B5EF4-FFF2-40B4-BE49-F238E27FC236}">
                <a16:creationId xmlns:a16="http://schemas.microsoft.com/office/drawing/2014/main" id="{6F0CC6AE-C159-4017-927A-AFC47A045F43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944844" y="2961132"/>
            <a:ext cx="1816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Mise en accord sur l'ergonomie</a:t>
            </a:r>
          </a:p>
        </p:txBody>
      </p:sp>
      <p:sp>
        <p:nvSpPr>
          <p:cNvPr id="29" name="OTLSHAPE_T_2d01d966c85c409089b70f7c1c40c431_Duration" hidden="1">
            <a:extLst>
              <a:ext uri="{FF2B5EF4-FFF2-40B4-BE49-F238E27FC236}">
                <a16:creationId xmlns:a16="http://schemas.microsoft.com/office/drawing/2014/main" id="{3A293CEB-72DF-44C6-8A59-82666478951E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0" name="OTLSHAPE_T_2d01d966c85c409089b70f7c1c40c431_TextPercentage" hidden="1">
            <a:extLst>
              <a:ext uri="{FF2B5EF4-FFF2-40B4-BE49-F238E27FC236}">
                <a16:creationId xmlns:a16="http://schemas.microsoft.com/office/drawing/2014/main" id="{80339DC4-B60F-4BB4-9F6B-D19EACEDE9C3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1" name="OTLSHAPE_T_2d01d966c85c409089b70f7c1c40c431_StartDate" hidden="1">
            <a:extLst>
              <a:ext uri="{FF2B5EF4-FFF2-40B4-BE49-F238E27FC236}">
                <a16:creationId xmlns:a16="http://schemas.microsoft.com/office/drawing/2014/main" id="{B7692EBD-D3D0-4C78-A6D8-67708EA79040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2" name="OTLSHAPE_T_2d01d966c85c409089b70f7c1c40c431_EndDate" hidden="1">
            <a:extLst>
              <a:ext uri="{FF2B5EF4-FFF2-40B4-BE49-F238E27FC236}">
                <a16:creationId xmlns:a16="http://schemas.microsoft.com/office/drawing/2014/main" id="{71F49539-42A7-4AE3-8902-7D5D7FEAC074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3" name="OTLSHAPE_T_2d01d966c85c409089b70f7c1c40c431_JoinedDate">
            <a:extLst>
              <a:ext uri="{FF2B5EF4-FFF2-40B4-BE49-F238E27FC236}">
                <a16:creationId xmlns:a16="http://schemas.microsoft.com/office/drawing/2014/main" id="{B54D856D-F980-4DA4-B852-3CADBC858337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502005" y="3202898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spc="-6">
                <a:solidFill>
                  <a:schemeClr val="dk2"/>
                </a:solidFill>
                <a:latin typeface="Calibri" panose="020F0502020204030204" pitchFamily="34" charset="0"/>
              </a:rPr>
              <a:t>Apr 23</a:t>
            </a:r>
          </a:p>
        </p:txBody>
      </p:sp>
      <p:sp>
        <p:nvSpPr>
          <p:cNvPr id="34" name="OTLSHAPE_T_2d01d966c85c409089b70f7c1c40c431_Title">
            <a:extLst>
              <a:ext uri="{FF2B5EF4-FFF2-40B4-BE49-F238E27FC236}">
                <a16:creationId xmlns:a16="http://schemas.microsoft.com/office/drawing/2014/main" id="{D13FD337-4E1B-4A97-9CA5-D6B56250A7A5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2995152" y="3195151"/>
            <a:ext cx="156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2">
                <a:solidFill>
                  <a:schemeClr val="dk1"/>
                </a:solidFill>
                <a:latin typeface="Calibri" panose="020F0502020204030204" pitchFamily="34" charset="0"/>
              </a:rPr>
              <a:t>Mise en place des serveurs</a:t>
            </a:r>
          </a:p>
        </p:txBody>
      </p:sp>
      <p:sp>
        <p:nvSpPr>
          <p:cNvPr id="37" name="OTLSHAPE_T_59f583b1b7dd4fa9a60f6396099e671c_Duration" hidden="1">
            <a:extLst>
              <a:ext uri="{FF2B5EF4-FFF2-40B4-BE49-F238E27FC236}">
                <a16:creationId xmlns:a16="http://schemas.microsoft.com/office/drawing/2014/main" id="{F9B6DAFA-1942-4E96-A452-6D036F3677AF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8" name="OTLSHAPE_T_59f583b1b7dd4fa9a60f6396099e671c_TextPercentage" hidden="1">
            <a:extLst>
              <a:ext uri="{FF2B5EF4-FFF2-40B4-BE49-F238E27FC236}">
                <a16:creationId xmlns:a16="http://schemas.microsoft.com/office/drawing/2014/main" id="{F05B25E7-583D-4D38-8902-5B3CB1CBC77F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9" name="OTLSHAPE_T_59f583b1b7dd4fa9a60f6396099e671c_StartDate" hidden="1">
            <a:extLst>
              <a:ext uri="{FF2B5EF4-FFF2-40B4-BE49-F238E27FC236}">
                <a16:creationId xmlns:a16="http://schemas.microsoft.com/office/drawing/2014/main" id="{4F1168E2-6661-47FF-A956-365380A72369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0" name="OTLSHAPE_T_59f583b1b7dd4fa9a60f6396099e671c_EndDate" hidden="1">
            <a:extLst>
              <a:ext uri="{FF2B5EF4-FFF2-40B4-BE49-F238E27FC236}">
                <a16:creationId xmlns:a16="http://schemas.microsoft.com/office/drawing/2014/main" id="{BA1D0137-C214-44BE-B03D-D0FA98BA1056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1" name="OTLSHAPE_T_59f583b1b7dd4fa9a60f6396099e671c_JoinedDate">
            <a:extLst>
              <a:ext uri="{FF2B5EF4-FFF2-40B4-BE49-F238E27FC236}">
                <a16:creationId xmlns:a16="http://schemas.microsoft.com/office/drawing/2014/main" id="{6D5651CB-725B-465E-AC1E-15E0CC8E86BB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063770" y="3436916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Apr 23 - Apr 28</a:t>
            </a:r>
          </a:p>
        </p:txBody>
      </p:sp>
      <p:sp>
        <p:nvSpPr>
          <p:cNvPr id="42" name="OTLSHAPE_T_59f583b1b7dd4fa9a60f6396099e671c_Title">
            <a:extLst>
              <a:ext uri="{FF2B5EF4-FFF2-40B4-BE49-F238E27FC236}">
                <a16:creationId xmlns:a16="http://schemas.microsoft.com/office/drawing/2014/main" id="{56DE10CE-3B26-487A-8FA8-031CF60ACBFC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8246693" y="3429169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Mise en place du CSS</a:t>
            </a:r>
          </a:p>
        </p:txBody>
      </p:sp>
      <p:sp>
        <p:nvSpPr>
          <p:cNvPr id="45" name="OTLSHAPE_T_aa93930e3c714f44b45b78149ea7681a_Duration" hidden="1">
            <a:extLst>
              <a:ext uri="{FF2B5EF4-FFF2-40B4-BE49-F238E27FC236}">
                <a16:creationId xmlns:a16="http://schemas.microsoft.com/office/drawing/2014/main" id="{20F4BEE6-B3EC-4BC2-92CA-8B381288AB34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aa93930e3c714f44b45b78149ea7681a_TextPercentage" hidden="1">
            <a:extLst>
              <a:ext uri="{FF2B5EF4-FFF2-40B4-BE49-F238E27FC236}">
                <a16:creationId xmlns:a16="http://schemas.microsoft.com/office/drawing/2014/main" id="{7E160F9F-F75A-4170-9908-F5059E70748F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aa93930e3c714f44b45b78149ea7681a_StartDate" hidden="1">
            <a:extLst>
              <a:ext uri="{FF2B5EF4-FFF2-40B4-BE49-F238E27FC236}">
                <a16:creationId xmlns:a16="http://schemas.microsoft.com/office/drawing/2014/main" id="{D5060A8C-7672-4CFF-9CCB-2B9C5B7E9A4B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8" name="OTLSHAPE_T_aa93930e3c714f44b45b78149ea7681a_EndDate" hidden="1">
            <a:extLst>
              <a:ext uri="{FF2B5EF4-FFF2-40B4-BE49-F238E27FC236}">
                <a16:creationId xmlns:a16="http://schemas.microsoft.com/office/drawing/2014/main" id="{5C80797C-82AC-4CE9-A36C-2B1205947426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9" name="OTLSHAPE_T_aa93930e3c714f44b45b78149ea7681a_JoinedDate">
            <a:extLst>
              <a:ext uri="{FF2B5EF4-FFF2-40B4-BE49-F238E27FC236}">
                <a16:creationId xmlns:a16="http://schemas.microsoft.com/office/drawing/2014/main" id="{0C4697D3-0486-4AB6-ADAF-5EFBC23C43E7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063770" y="3670935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Apr 23 - Apr 29</a:t>
            </a:r>
          </a:p>
        </p:txBody>
      </p:sp>
      <p:sp>
        <p:nvSpPr>
          <p:cNvPr id="50" name="OTLSHAPE_T_aa93930e3c714f44b45b78149ea7681a_Title">
            <a:extLst>
              <a:ext uri="{FF2B5EF4-FFF2-40B4-BE49-F238E27FC236}">
                <a16:creationId xmlns:a16="http://schemas.microsoft.com/office/drawing/2014/main" id="{456C831C-3FC0-4C31-B63B-E096247F6431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9297002" y="3663188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Démarchage</a:t>
            </a:r>
          </a:p>
        </p:txBody>
      </p:sp>
      <p:sp>
        <p:nvSpPr>
          <p:cNvPr id="53" name="OTLSHAPE_T_54f367d26ecb4b2ebfb79d47e7da3e39_Duration" hidden="1">
            <a:extLst>
              <a:ext uri="{FF2B5EF4-FFF2-40B4-BE49-F238E27FC236}">
                <a16:creationId xmlns:a16="http://schemas.microsoft.com/office/drawing/2014/main" id="{7DBC1BA9-544A-471F-8DA5-5C223C50A879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54f367d26ecb4b2ebfb79d47e7da3e39_TextPercentage" hidden="1">
            <a:extLst>
              <a:ext uri="{FF2B5EF4-FFF2-40B4-BE49-F238E27FC236}">
                <a16:creationId xmlns:a16="http://schemas.microsoft.com/office/drawing/2014/main" id="{4A60AD78-8D11-48AF-A050-C44DAD650DF1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54f367d26ecb4b2ebfb79d47e7da3e39_StartDate" hidden="1">
            <a:extLst>
              <a:ext uri="{FF2B5EF4-FFF2-40B4-BE49-F238E27FC236}">
                <a16:creationId xmlns:a16="http://schemas.microsoft.com/office/drawing/2014/main" id="{0D4A6C0E-806E-47D0-ADCB-EBA2937EB8C4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6" name="OTLSHAPE_T_54f367d26ecb4b2ebfb79d47e7da3e39_EndDate" hidden="1">
            <a:extLst>
              <a:ext uri="{FF2B5EF4-FFF2-40B4-BE49-F238E27FC236}">
                <a16:creationId xmlns:a16="http://schemas.microsoft.com/office/drawing/2014/main" id="{F9C9284E-EBA1-4B50-A33D-F2CB368B0AED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7" name="OTLSHAPE_T_54f367d26ecb4b2ebfb79d47e7da3e39_JoinedDate">
            <a:extLst>
              <a:ext uri="{FF2B5EF4-FFF2-40B4-BE49-F238E27FC236}">
                <a16:creationId xmlns:a16="http://schemas.microsoft.com/office/drawing/2014/main" id="{B8865B37-FA4A-42CA-BD38-2B4DC09272A5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063770" y="390495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Apr 23 - Apr 30</a:t>
            </a:r>
          </a:p>
        </p:txBody>
      </p:sp>
      <p:sp>
        <p:nvSpPr>
          <p:cNvPr id="58" name="OTLSHAPE_T_54f367d26ecb4b2ebfb79d47e7da3e39_Title">
            <a:extLst>
              <a:ext uri="{FF2B5EF4-FFF2-40B4-BE49-F238E27FC236}">
                <a16:creationId xmlns:a16="http://schemas.microsoft.com/office/drawing/2014/main" id="{89F5AEF0-DE77-4E3C-8677-FC22F6BD1FF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0347309" y="3897207"/>
            <a:ext cx="1790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Développement / Test Unitaire</a:t>
            </a:r>
          </a:p>
        </p:txBody>
      </p:sp>
      <p:sp>
        <p:nvSpPr>
          <p:cNvPr id="61" name="OTLSHAPE_T_70ffbd9fb7fe4fe6959c56dabfab1f00_Duration" hidden="1">
            <a:extLst>
              <a:ext uri="{FF2B5EF4-FFF2-40B4-BE49-F238E27FC236}">
                <a16:creationId xmlns:a16="http://schemas.microsoft.com/office/drawing/2014/main" id="{C5D9B6E0-97B9-485F-9E8F-35596B55F291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70ffbd9fb7fe4fe6959c56dabfab1f00_TextPercentage" hidden="1">
            <a:extLst>
              <a:ext uri="{FF2B5EF4-FFF2-40B4-BE49-F238E27FC236}">
                <a16:creationId xmlns:a16="http://schemas.microsoft.com/office/drawing/2014/main" id="{247FF4C2-194D-46B4-88C7-E6D13FD46E4C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70ffbd9fb7fe4fe6959c56dabfab1f00_JoinedDate" hidden="1">
            <a:extLst>
              <a:ext uri="{FF2B5EF4-FFF2-40B4-BE49-F238E27FC236}">
                <a16:creationId xmlns:a16="http://schemas.microsoft.com/office/drawing/2014/main" id="{A05F2333-0900-4EB9-A23B-0DA6A8F5B442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4" name="OTLSHAPE_T_70ffbd9fb7fe4fe6959c56dabfab1f00_StartDate" hidden="1">
            <a:extLst>
              <a:ext uri="{FF2B5EF4-FFF2-40B4-BE49-F238E27FC236}">
                <a16:creationId xmlns:a16="http://schemas.microsoft.com/office/drawing/2014/main" id="{0133F0AA-EBED-4A2E-9EA2-BDB05711FA9D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5" name="OTLSHAPE_T_70ffbd9fb7fe4fe6959c56dabfab1f00_EndDate" hidden="1">
            <a:extLst>
              <a:ext uri="{FF2B5EF4-FFF2-40B4-BE49-F238E27FC236}">
                <a16:creationId xmlns:a16="http://schemas.microsoft.com/office/drawing/2014/main" id="{A48ACB9C-5649-401C-9FE4-D5C4C607492F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6" name="OTLSHAPE_T_70ffbd9fb7fe4fe6959c56dabfab1f00_Title">
            <a:extLst>
              <a:ext uri="{FF2B5EF4-FFF2-40B4-BE49-F238E27FC236}">
                <a16:creationId xmlns:a16="http://schemas.microsoft.com/office/drawing/2014/main" id="{21B4A183-FC73-4089-BB0C-2BC36C2A67FB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7196385" y="4131225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API Google Map</a:t>
            </a:r>
          </a:p>
        </p:txBody>
      </p:sp>
      <p:sp>
        <p:nvSpPr>
          <p:cNvPr id="69" name="OTLSHAPE_T_1bfad920aa2c45ec80c2cb7afe11a062_Duration" hidden="1">
            <a:extLst>
              <a:ext uri="{FF2B5EF4-FFF2-40B4-BE49-F238E27FC236}">
                <a16:creationId xmlns:a16="http://schemas.microsoft.com/office/drawing/2014/main" id="{FBEAB91C-85B0-431A-B801-C6DBF3743BE0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1bfad920aa2c45ec80c2cb7afe11a062_TextPercentage" hidden="1">
            <a:extLst>
              <a:ext uri="{FF2B5EF4-FFF2-40B4-BE49-F238E27FC236}">
                <a16:creationId xmlns:a16="http://schemas.microsoft.com/office/drawing/2014/main" id="{6441538E-C2EE-49D8-BD94-7D92B65083B1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1bfad920aa2c45ec80c2cb7afe11a062_JoinedDate" hidden="1">
            <a:extLst>
              <a:ext uri="{FF2B5EF4-FFF2-40B4-BE49-F238E27FC236}">
                <a16:creationId xmlns:a16="http://schemas.microsoft.com/office/drawing/2014/main" id="{6B6F8A68-DE6B-44D2-8D11-2E41CC9C0CBA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1bfad920aa2c45ec80c2cb7afe11a062_StartDate" hidden="1">
            <a:extLst>
              <a:ext uri="{FF2B5EF4-FFF2-40B4-BE49-F238E27FC236}">
                <a16:creationId xmlns:a16="http://schemas.microsoft.com/office/drawing/2014/main" id="{05E053BA-6985-45D6-BCB4-7172CE83EDA1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3" name="OTLSHAPE_T_1bfad920aa2c45ec80c2cb7afe11a062_EndDate" hidden="1">
            <a:extLst>
              <a:ext uri="{FF2B5EF4-FFF2-40B4-BE49-F238E27FC236}">
                <a16:creationId xmlns:a16="http://schemas.microsoft.com/office/drawing/2014/main" id="{3E6D1ECC-13A1-48F5-A20E-E91B2D1C2D23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4" name="OTLSHAPE_T_1bfad920aa2c45ec80c2cb7afe11a062_Title">
            <a:extLst>
              <a:ext uri="{FF2B5EF4-FFF2-40B4-BE49-F238E27FC236}">
                <a16:creationId xmlns:a16="http://schemas.microsoft.com/office/drawing/2014/main" id="{C2370DE8-D8F3-4FBF-B65C-E7580B2DB445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0347309" y="4365244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Phase de test</a:t>
            </a:r>
          </a:p>
        </p:txBody>
      </p:sp>
      <p:sp>
        <p:nvSpPr>
          <p:cNvPr id="77" name="OTLSHAPE_T_4f24244ead484888bf7ead7ca60c88b9_Duration" hidden="1">
            <a:extLst>
              <a:ext uri="{FF2B5EF4-FFF2-40B4-BE49-F238E27FC236}">
                <a16:creationId xmlns:a16="http://schemas.microsoft.com/office/drawing/2014/main" id="{4C53776B-685A-4173-A058-50E404A82EFB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4f24244ead484888bf7ead7ca60c88b9_TextPercentage" hidden="1">
            <a:extLst>
              <a:ext uri="{FF2B5EF4-FFF2-40B4-BE49-F238E27FC236}">
                <a16:creationId xmlns:a16="http://schemas.microsoft.com/office/drawing/2014/main" id="{71F2E078-E694-4D53-832D-00ACB4EB4922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4f24244ead484888bf7ead7ca60c88b9_StartDate" hidden="1">
            <a:extLst>
              <a:ext uri="{FF2B5EF4-FFF2-40B4-BE49-F238E27FC236}">
                <a16:creationId xmlns:a16="http://schemas.microsoft.com/office/drawing/2014/main" id="{4A1BADE2-B0D1-4F42-BA26-9FFA44653360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4f24244ead484888bf7ead7ca60c88b9_EndDate" hidden="1">
            <a:extLst>
              <a:ext uri="{FF2B5EF4-FFF2-40B4-BE49-F238E27FC236}">
                <a16:creationId xmlns:a16="http://schemas.microsoft.com/office/drawing/2014/main" id="{9CDF4BFE-C730-4744-AE88-67A282ECE16E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1" name="OTLSHAPE_T_4f24244ead484888bf7ead7ca60c88b9_JoinedDate">
            <a:extLst>
              <a:ext uri="{FF2B5EF4-FFF2-40B4-BE49-F238E27FC236}">
                <a16:creationId xmlns:a16="http://schemas.microsoft.com/office/drawing/2014/main" id="{D3D280BF-872A-4809-A14A-B5E82628A1DE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8440269" y="4692269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Apr 30 - May 1</a:t>
            </a:r>
          </a:p>
        </p:txBody>
      </p:sp>
      <p:sp>
        <p:nvSpPr>
          <p:cNvPr id="82" name="OTLSHAPE_T_4f24244ead484888bf7ead7ca60c88b9_Title">
            <a:extLst>
              <a:ext uri="{FF2B5EF4-FFF2-40B4-BE49-F238E27FC236}">
                <a16:creationId xmlns:a16="http://schemas.microsoft.com/office/drawing/2014/main" id="{C3F4EEE3-1496-484A-8EFF-6962C5742029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1397617" y="4599263"/>
            <a:ext cx="787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>
                <a:solidFill>
                  <a:schemeClr val="dk1"/>
                </a:solidFill>
                <a:latin typeface="Calibri" panose="020F0502020204030204" pitchFamily="34" charset="0"/>
              </a:rPr>
              <a:t>Optimisation SEO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87166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y4wMy4wMCIsIkVkaXRpb24iOiJGcmVlIiwiSXNQbHVzRWRpdGlvbiI6ZmFsc2UsIklzUHJvRWRpdGlvbiI6ZmFsc2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MC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mYWxzZSwiRWxhcHNlZFRpbWVGb3JtYXQiOjI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MuMCwiSGVpZ2h0IjoxMy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EsIlNoYXBlVGhpY2tuZXNzIjow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A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Jc1Zpc2libGUiOmZhbHNlLCJNYXJnaW4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wLTA1LTA0VDIzOjU5OjAwIiwiRm9ybWF0IjoiZCIsIlR5cGUiOjAsIkF1dG9EYXRlUmFuZ2UiOnRydWUsIldvcmtpbmdEYXlzIjozMSwiVG9kYXlNYXJrZXJUZXh0IjoiVG9kYXkiLCJBdXRvU2NhbGVUeXBlIjp0cnVlfSwiTWlsZXN0b25lcyI6W10sIlRhc2tzIjpbeyIkaWQiOiIxNjMiLCJHcm91cE5hbWUiOm51bGwsIlN0YXJ0RGF0ZSI6IjIwMjAtMDQtMjJUMDA6MDA6MDBaIiwiRW5kRGF0ZSI6IjIwMjAtMDQtMjJUMjM6NTk6MDBaIiwiUGVyY2VudGFnZUNvbXBsZXRlIjpudWxsLCJTdHlsZSI6eyIkaWQiOiIxNjQiLCJTaGFwZSI6MSwiU2hhcGVUaGlja25lc3MiOjA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TY3IiwiTGluZUNvbG9yIjpudWxsLCJMaW5lV2VpZ2h0IjowLjAsIkxpbmVUeXBlIjowLCJQYXJlbnRTdHlsZSI6bnVsbH0sIlBhcmVudFN0eWxlIjpudWxsfSwiRHVyYXRpb25TdHlsZSI6eyIkaWQiOiIxNjgiLCJGb250U2V0dGluZ3MiOnsiJGlkIjoiMTY5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xNzAiLCJMaW5lQ29sb3IiOm51bGwsIkxpbmVXZWlnaHQiOjAuMCwiTGluZVR5cGUiOjAsIlBhcmVudFN0eWxlIjpudWxsfSwiUGFyZW50U3R5bGUiOm51bGx9LCJIb3Jpem9udGFsQ29ubmVjdG9yU3R5bGUiOnsiJGlkIjoiMTcxIiwiTGluZUNvbG9yIjp7IiRyZWYiOiI5OCJ9LCJMaW5lV2VpZ2h0IjoxLjAsIkxpbmVUeXBlIjowLCJQYXJlbnRTdHlsZSI6bnVsbH0sIlZlcnRpY2FsQ29ubmVjdG9yU3R5bGUiOnsiJGlkIjoiMTcyIiwiTGluZUNvbG9yIjp7IiRyZWYiOiIxMD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xNzMiLCJNYXJnaW4iOnsiJHJlZiI6IjEwNCJ9LCJQYWRkaW5nIjp7IiRyZWYiOiIxMDUifSwiQmFja2dyb3VuZCI6eyIkaWQiOiIxNzQiLCJDb2xvciI6eyIkaWQiOiIxNzUiLCJBIjoyNTUsIlIiOjIzNCwiRyI6MjIsIkIiOjMwfX0sIklzVmlzaWJsZSI6dHJ1ZSwiV2lkdGgiOjAuMCwiSGVpZ2h0IjoxMC4wLCJCb3JkZXJTdHlsZSI6eyIkaWQiOiIxNzYiLCJMaW5lQ29sb3IiOnsiJGlkIjoiMTc3IiwiJHR5cGUiOiJOTFJFLkNvbW1vbi5Eb20uU29saWRDb2xvckJydXNoLCBOTFJFLkNvbW1vbiIsIkNvbG9yIjp7IiRpZCI6IjE3OCIsIkEiOjI1NSwiUiI6MjU1LCJHIjowLCJCIjowfX0sIkxpbmVXZWlnaHQiOjAuMCwiTGluZVR5cGUiOjAsIlBhcmVudFN0eWxlIjpudWxsfSwiUGFyZW50U3R5bGUiOm51bGx9LCJUaXRsZVN0eWxlIjp7IiRpZCI6IjE3OSIsIkZvbnRTZXR0aW5ncyI6eyIkaWQiOiIxODAiLCJGb250U2l6ZSI6MTEsIkZvbnROYW1lIjoiQ2FsaWJyaSIsIklzQm9sZCI6dHJ1ZSwiSXNJdGFsaWMiOmZhbHNlLCJJc1VuZGVybGluZWQiOmZhbHNlLCJQYXJlbnRTdHlsZSI6bnVsbH0sIkF1dG9TaXplIjowLCJGb3JlZ3JvdW5kIjp7IiRpZCI6IjE4MSIsIkNvbG9yIjp7IiRpZCI6IjE4Mi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pZCI6IjE4MyIsIkNvbG9yIjp7IiRpZCI6IjE4NCIsIkEiOjAsIlIiOjI1NSwiRyI6MjU1LCJCIjoyNTV9fSwiSXNWaXNpYmxlIjp0cnVlLCJXaWR0aCI6MC4wLCJIZWlnaHQiOjAuMCwiQm9yZGVyU3R5bGUiOnsiJGlkIjoiMTg1IiwiTGluZUNvbG9yIjpudWxsLCJMaW5lV2VpZ2h0IjowLjAsIkxpbmVUeXBlIjowLCJQYXJlbnRTdHlsZSI6bnVsbH0sIlBhcmVudFN0eWxlIjpudWxsfSwiRGF0ZVN0eWxlIjp7IiRpZCI6IjE4NiIsIkZvbnRTZXR0aW5ncyI6eyIkaWQiOiIxODciLCJGb250U2l6ZSI6MTAsIkZvbnROYW1lIjoiQ2FsaWJyaSIsIklzQm9sZCI6ZmFsc2UsIklzSXRhbGljIjpmYWxzZSwiSXNVbmRlcmxpbmVkIjpmYWxzZSwiUGFyZW50U3R5bGUiOm51bGx9LCJBdXRvU2l6ZSI6MCwiRm9yZWdyb3VuZCI6eyIkaWQiOiIxODgiLCJDb2xvciI6eyIkaWQiOiIxODk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xMjIifSwiUGFkZGluZyI6eyIkcmVmIjoiMTIzIn0sIkJhY2tncm91bmQiOnsiJGlkIjoiMTkwIiwiQ29sb3IiOnsiJGlkIjoiMTkxIiwiQSI6MCwiUiI6MjU1LCJHIjoyNTUsIkIiOjI1NX19LCJJc1Zpc2libGUiOnRydWUsIldpZHRoIjowLjAsIkhlaWdodCI6MC4wLCJCb3JkZXJTdHlsZSI6eyIkaWQiOiIxOTIiLCJMaW5lQ29sb3IiOm51bGwsIkxpbmVXZWlnaHQiOjAuMCwiTGluZVR5cGUiOjAsIlBhcmVudFN0eWxlIjpudWxsfSwiUGFyZW50U3R5bGUiOm51bGx9LCJEYXRlRm9ybWF0Ijp7IiRpZCI6IjE5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TbWFydER1cmF0aW9uQWN0aXZhdGVkIjpmYWxzZSwiRGF0ZUZvcm1hdCI6eyIkcmVmIjoiMTkzIn0sIklkIjoiZmVhMmM3NDYtMzA3NS00MjAwLTg5ZDgtMzcwYzNhMTU4ODlmIiwiSW1wb3J0SWQiOm51bGwsIlRpdGxlIjoiTWlzZSBlbiBhY2NvcmQgc3VyIGwnZXJnb25vbWllIiwiTm90ZSI6bnVsbCwiSHlwZXJsaW5rIjp7IiRpZCI6IjE5NCIsIkFkZHJlc3MiOiIiLCJTdWJBZGRyZXNzIjoiIn0sIklzQ2hhbmdlZCI6ZmFsc2UsIklzTmV3IjpmYWxzZX0seyIkaWQiOiIxOTUiLCJHcm91cE5hbWUiOm51bGwsIlN0YXJ0RGF0ZSI6IjIwMjAtMDQtMjNUMDA6MDA6MDBaIiwiRW5kRGF0ZSI6IjIwMjAtMDQtMjNUMjM6NTk6MDBaIiwiUGVyY2VudGFnZUNvbXBsZXRlIjpudWxsLCJTdHlsZSI6eyIkaWQiOiIxOTYiLCJTaGFwZSI6MSwiU2hhcGVUaGlja25lc3MiOjAsIkR1cmF0aW9uRm9ybWF0IjowLCJJbmNsdWRlTm9uV29ya2luZ0RheXNJbkR1cmF0aW9uIjpmYWxzZSwiUGVyY2VudGFnZUNvbXBsZXRlU3R5bGUiOnsiJGlkIjoiMTk3IiwiRm9udFNldHRpbmdzIjp7IiRpZCI6IjE5O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Tk5IiwiTGluZUNvbG9yIjpudWxsLCJMaW5lV2VpZ2h0IjowLjAsIkxpbmVUeXBlIjowLCJQYXJlbnRTdHlsZSI6bnVsbH0sIlBhcmVudFN0eWxlIjpudWxsfSwiRHVyYXRpb25TdHlsZSI6eyIkaWQiOiIyMDAiLCJGb250U2V0dGluZ3MiOnsiJGlkIjoiMjAx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MDIiLCJMaW5lQ29sb3IiOm51bGwsIkxpbmVXZWlnaHQiOjAuMCwiTGluZVR5cGUiOjAsIlBhcmVudFN0eWxlIjpudWxsfSwiUGFyZW50U3R5bGUiOm51bGx9LCJIb3Jpem9udGFsQ29ubmVjdG9yU3R5bGUiOnsiJGlkIjoiMjAzIiwiTGluZUNvbG9yIjp7IiRyZWYiOiI5OCJ9LCJMaW5lV2VpZ2h0IjoxLjAsIkxpbmVUeXBlIjowLCJQYXJlbnRTdHlsZSI6bnVsbH0sIlZlcnRpY2FsQ29ubmVjdG9yU3R5bGUiOnsiJGlkIjoiMjA0IiwiTGluZUNvbG9yIjp7IiRyZWYiOiIxMD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yMDUiLCJNYXJnaW4iOnsiJHJlZiI6IjEwNCJ9LCJQYWRkaW5nIjp7IiRyZWYiOiIxMDUifSwiQmFja2dyb3VuZCI6eyIkaWQiOiIyMDYiLCJDb2xvciI6eyIkaWQiOiIyMDciLCJBIjoyNTUsIlIiOjAsIkciOjAsIkIiOjB9fSwiSXNWaXNpYmxlIjp0cnVlLCJXaWR0aCI6MC4wLCJIZWlnaHQiOjEwLjAsIkJvcmRlclN0eWxlIjp7IiRpZCI6IjIwOCIsIkxpbmVDb2xvciI6eyIkaWQiOiIyMDkiLCIkdHlwZSI6Ik5MUkUuQ29tbW9uLkRvbS5Tb2xpZENvbG9yQnJ1c2gsIE5MUkUuQ29tbW9uIiwiQ29sb3IiOnsiJGlkIjoiMjEwIiwiQSI6MjU1LCJSIjoyNTUsIkciOjAsIkIiOjB9fSwiTGluZVdlaWdodCI6MC4wLCJMaW5lVHlwZSI6MCwiUGFyZW50U3R5bGUiOm51bGx9LCJQYXJlbnRTdHlsZSI6bnVsbH0sIlRpdGxlU3R5bGUiOnsiJGlkIjoiMjExIiwiRm9udFNldHRpbmdzIjp7IiRpZCI6IjIxMiIsIkZvbnRTaXplIjoxMSwiRm9udE5hbWUiOiJDYWxpYnJpIiwiSXNCb2xkIjp0cnVlLCJJc0l0YWxpYyI6ZmFsc2UsIklzVW5kZXJsaW5lZCI6ZmFsc2UsIlBhcmVudFN0eWxlIjpudWxsfSwiQXV0b1NpemUiOjAsIkZvcmVncm91bmQiOnsiJGlkIjoiMjEzIiwiQ29sb3IiOnsiJGlkIjoiMjE0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GlkIjoiMjE1IiwiQ29sb3IiOnsiJGlkIjoiMjE2IiwiQSI6MCwiUiI6MjU1LCJHIjoyNTUsIkIiOjI1NX19LCJJc1Zpc2libGUiOnRydWUsIldpZHRoIjowLjAsIkhlaWdodCI6MC4wLCJCb3JkZXJTdHlsZSI6eyIkaWQiOiIyMTciLCJMaW5lQ29sb3IiOm51bGwsIkxpbmVXZWlnaHQiOjAuMCwiTGluZVR5cGUiOjAsIlBhcmVudFN0eWxlIjpudWxsfSwiUGFyZW50U3R5bGUiOm51bGx9LCJEYXRlU3R5bGUiOnsiJGlkIjoiMjE4IiwiRm9udFNldHRpbmdzIjp7IiRpZCI6IjIxOSIsIkZvbnRTaXplIjoxMCwiRm9udE5hbWUiOiJDYWxpYnJpIiwiSXNCb2xkIjpmYWxzZSwiSXNJdGFsaWMiOmZhbHNlLCJJc1VuZGVybGluZWQiOmZhbHNlLCJQYXJlbnRTdHlsZSI6bnVsbH0sIkF1dG9TaXplIjowLCJGb3JlZ3JvdW5kIjp7IiRpZCI6IjIyMCIsIkNvbG9yIjp7IiRpZCI6IjIy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yMiJ9LCJQYWRkaW5nIjp7IiRyZWYiOiIxMjMifSwiQmFja2dyb3VuZCI6eyIkaWQiOiIyMjIiLCJDb2xvciI6eyIkaWQiOiIyMjMiLCJBIjowLCJSIjoyNTUsIkciOjI1NSwiQiI6MjU1fX0sIklzVmlzaWJsZSI6dHJ1ZSwiV2lkdGgiOjAuMCwiSGVpZ2h0IjowLjAsIkJvcmRlclN0eWxlIjp7IiRpZCI6IjIyNCIsIkxpbmVDb2xvciI6bnVsbCwiTGluZVdlaWdodCI6MC4wLCJMaW5lVHlwZSI6MCwiUGFyZW50U3R5bGUiOm51bGx9LCJQYXJlbnRTdHlsZSI6bnVsbH0sIkRhdGVGb3JtYXQiOnsiJGlkIjoiMjI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yMjUifSwiSWQiOiIyZDAxZDk2Ni1jODVjLTQwOTAtODliNy0wZjdjMWM0MGM0MzEiLCJJbXBvcnRJZCI6bnVsbCwiVGl0bGUiOiJNaXNlIGVuIHBsYWNlIGRlcyBzZXJ2ZXVycyIsIk5vdGUiOm51bGwsIkh5cGVybGluayI6eyIkaWQiOiIyMjYiLCJBZGRyZXNzIjoiIiwiU3ViQWRkcmVzcyI6IiJ9LCJJc0NoYW5nZWQiOmZhbHNlLCJJc05ldyI6ZmFsc2V9LHsiJGlkIjoiMjI3IiwiR3JvdXBOYW1lIjpudWxsLCJTdGFydERhdGUiOiIyMDIwLTA0LTIzVDAwOjAwOjAwWiIsIkVuZERhdGUiOiIyMDIwLTA0LTI4VDIzOjU5OjAwWiIsIlBlcmNlbnRhZ2VDb21wbGV0ZSI6bnVsbCwiU3R5bGUiOnsiJGlkIjoiMjI4IiwiU2hhcGUiOjEsIlNoYXBlVGhpY2tuZXNzIjowLCJEdXJhdGlvbkZvcm1hdCI6MCwiSW5jbHVkZU5vbldvcmtpbmdEYXlzSW5EdXJhdGlvbiI6ZmFsc2UsIlBlcmNlbnRhZ2VDb21wbGV0ZVN0eWxlIjp7IiRpZCI6IjIyOSIsIkZvbnRTZXR0aW5ncyI6eyIkaWQiOiIyMzA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zMSIsIkxpbmVDb2xvciI6bnVsbCwiTGluZVdlaWdodCI6MC4wLCJMaW5lVHlwZSI6MCwiUGFyZW50U3R5bGUiOm51bGx9LCJQYXJlbnRTdHlsZSI6bnVsbH0sIkR1cmF0aW9uU3R5bGUiOnsiJGlkIjoiMjMyIiwiRm9udFNldHRpbmdzIjp7IiRpZCI6IjIzM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M0IiwiTGluZUNvbG9yIjpudWxsLCJMaW5lV2VpZ2h0IjowLjAsIkxpbmVUeXBlIjowLCJQYXJlbnRTdHlsZSI6bnVsbH0sIlBhcmVudFN0eWxlIjpudWxsfSwiSG9yaXpvbnRhbENvbm5lY3RvclN0eWxlIjp7IiRpZCI6IjIzNSIsIkxpbmVDb2xvciI6eyIkcmVmIjoiOTgifSwiTGluZVdlaWdodCI6MS4wLCJMaW5lVHlwZSI6MCwiUGFyZW50U3R5bGUiOm51bGx9LCJWZXJ0aWNhbENvbm5lY3RvclN0eWxlIjp7IiRpZCI6IjIzNiIsIkxpbmVDb2xvciI6eyIkcmVmIjoiMTA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jM3IiwiTWFyZ2luIjp7IiRyZWYiOiIxMDQifSwiUGFkZGluZyI6eyIkcmVmIjoiMTA1In0sIkJhY2tncm91bmQiOnsiJGlkIjoiMjM4IiwiQ29sb3IiOnsiJGlkIjoiMjM5IiwiQSI6MjU1LCJSIjoxMTEsIkciOjQ5LCJCIjoxNTJ9fSwiSXNWaXNpYmxlIjp0cnVlLCJXaWR0aCI6MC4wLCJIZWlnaHQiOjEwLjAsIkJvcmRlclN0eWxlIjp7IiRpZCI6IjI0MCIsIkxpbmVDb2xvciI6eyIkaWQiOiIyNDEiLCIkdHlwZSI6Ik5MUkUuQ29tbW9uLkRvbS5Tb2xpZENvbG9yQnJ1c2gsIE5MUkUuQ29tbW9uIiwiQ29sb3IiOnsiJGlkIjoiMjQyIiwiQSI6MjU1LCJSIjoyNTUsIkciOjAsIkIiOjB9fSwiTGluZVdlaWdodCI6MC4wLCJMaW5lVHlwZSI6MCwiUGFyZW50U3R5bGUiOm51bGx9LCJQYXJlbnRTdHlsZSI6bnVsbH0sIlRpdGxlU3R5bGUiOnsiJGlkIjoiMjQzIiwiRm9udFNldHRpbmdzIjp7IiRpZCI6IjI0NCIsIkZvbnRTaXplIjoxMSwiRm9udE5hbWUiOiJDYWxpYnJpIiwiSXNCb2xkIjp0cnVlLCJJc0l0YWxpYyI6ZmFsc2UsIklzVW5kZXJsaW5lZCI6ZmFsc2UsIlBhcmVudFN0eWxlIjpudWxsfSwiQXV0b1NpemUiOjAsIkZvcmVncm91bmQiOnsiJGlkIjoiMjQ1IiwiQ29sb3IiOnsiJGlkIjoiMjQ2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GlkIjoiMjQ3IiwiQ29sb3IiOnsiJGlkIjoiMjQ4IiwiQSI6MCwiUiI6MjU1LCJHIjoyNTUsIkIiOjI1NX19LCJJc1Zpc2libGUiOnRydWUsIldpZHRoIjowLjAsIkhlaWdodCI6MC4wLCJCb3JkZXJTdHlsZSI6eyIkaWQiOiIyNDkiLCJMaW5lQ29sb3IiOm51bGwsIkxpbmVXZWlnaHQiOjAuMCwiTGluZVR5cGUiOjAsIlBhcmVudFN0eWxlIjpudWxsfSwiUGFyZW50U3R5bGUiOm51bGx9LCJEYXRlU3R5bGUiOnsiJGlkIjoiMjUwIiwiRm9udFNldHRpbmdzIjp7IiRpZCI6IjI1MSIsIkZvbnRTaXplIjoxMCwiRm9udE5hbWUiOiJDYWxpYnJpIiwiSXNCb2xkIjpmYWxzZSwiSXNJdGFsaWMiOmZhbHNlLCJJc1VuZGVybGluZWQiOmZhbHNlLCJQYXJlbnRTdHlsZSI6bnVsbH0sIkF1dG9TaXplIjowLCJGb3JlZ3JvdW5kIjp7IiRpZCI6IjI1MiIsIkNvbG9yIjp7IiRpZCI6IjI1M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yMiJ9LCJQYWRkaW5nIjp7IiRyZWYiOiIxMjMifSwiQmFja2dyb3VuZCI6eyIkaWQiOiIyNTQiLCJDb2xvciI6eyIkaWQiOiIyNTUiLCJBIjowLCJSIjoyNTUsIkciOjI1NSwiQiI6MjU1fX0sIklzVmlzaWJsZSI6dHJ1ZSwiV2lkdGgiOjAuMCwiSGVpZ2h0IjowLjAsIkJvcmRlclN0eWxlIjp7IiRpZCI6IjI1NiIsIkxpbmVDb2xvciI6bnVsbCwiTGluZVdlaWdodCI6MC4wLCJMaW5lVHlwZSI6MCwiUGFyZW50U3R5bGUiOm51bGx9LCJQYXJlbnRTdHlsZSI6bnVsbH0sIkRhdGVGb3JtYXQiOnsiJGlkIjoiMjU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NtYXJ0RHVyYXRpb25BY3RpdmF0ZWQiOmZhbHNlLCJEYXRlRm9ybWF0Ijp7IiRyZWYiOiIyNTcifSwiSWQiOiI1OWY1ODNiMS1iN2RkLTRmYTktYTYwZi02Mzk2MDk5ZTY3MWMiLCJJbXBvcnRJZCI6bnVsbCwiVGl0bGUiOiJNaXNlIGVuIHBsYWNlIGR1IENTUyIsIk5vdGUiOm51bGwsIkh5cGVybGluayI6eyIkaWQiOiIyNTgiLCJBZGRyZXNzIjoiIiwiU3ViQWRkcmVzcyI6IiJ9LCJJc0NoYW5nZWQiOmZhbHNlLCJJc05ldyI6ZmFsc2V9LHsiJGlkIjoiMjU5IiwiR3JvdXBOYW1lIjpudWxsLCJTdGFydERhdGUiOiIyMDIwLTA0LTIzVDAwOjAwOjAwWiIsIkVuZERhdGUiOiIyMDIwLTA0LTI5VDIzOjU5OjAwWiIsIlBlcmNlbnRhZ2VDb21wbGV0ZSI6bnVsbCwiU3R5bGUiOnsiJGlkIjoiMjYwIiwiU2hhcGUiOjEsIlNoYXBlVGhpY2tuZXNzIjowLCJEdXJhdGlvbkZvcm1hdCI6MCwiSW5jbHVkZU5vbldvcmtpbmdEYXlzSW5EdXJhdGlvbiI6ZmFsc2UsIlBlcmNlbnRhZ2VDb21wbGV0ZVN0eWxlIjp7IiRpZCI6IjI2MSIsIkZvbnRTZXR0aW5ncyI6eyIkaWQiOiIyNjI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2MyIsIkxpbmVDb2xvciI6bnVsbCwiTGluZVdlaWdodCI6MC4wLCJMaW5lVHlwZSI6MCwiUGFyZW50U3R5bGUiOm51bGx9LCJQYXJlbnRTdHlsZSI6bnVsbH0sIkR1cmF0aW9uU3R5bGUiOnsiJGlkIjoiMjY0IiwiRm9udFNldHRpbmdzIjp7IiRpZCI6IjI2N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Y2IiwiTGluZUNvbG9yIjpudWxsLCJMaW5lV2VpZ2h0IjowLjAsIkxpbmVUeXBlIjowLCJQYXJlbnRTdHlsZSI6bnVsbH0sIlBhcmVudFN0eWxlIjpudWxsfSwiSG9yaXpvbnRhbENvbm5lY3RvclN0eWxlIjp7IiRpZCI6IjI2NyIsIkxpbmVDb2xvciI6eyIkcmVmIjoiOTgifSwiTGluZVdlaWdodCI6MS4wLCJMaW5lVHlwZSI6MCwiUGFyZW50U3R5bGUiOm51bGx9LCJWZXJ0aWNhbENvbm5lY3RvclN0eWxlIjp7IiRpZCI6IjI2OCIsIkxpbmVDb2xvciI6eyIkcmVmIjoiMTA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jY5IiwiTWFyZ2luIjp7IiRyZWYiOiIxMDQifSwiUGFkZGluZyI6eyIkcmVmIjoiMTA1In0sIkJhY2tncm91bmQiOnsiJGlkIjoiMjcwIiwiQ29sb3IiOnsiJGlkIjoiMjcxIiwiQSI6MjU1LCJSIjoyMzcsIkciOjEyNSwiQiI6NDl9fSwiSXNWaXNpYmxlIjp0cnVlLCJXaWR0aCI6MC4wLCJIZWlnaHQiOjEwLjAsIkJvcmRlclN0eWxlIjp7IiRpZCI6IjI3MiIsIkxpbmVDb2xvciI6eyIkaWQiOiIyNzMiLCIkdHlwZSI6Ik5MUkUuQ29tbW9uLkRvbS5Tb2xpZENvbG9yQnJ1c2gsIE5MUkUuQ29tbW9uIiwiQ29sb3IiOnsiJGlkIjoiMjc0IiwiQSI6MjU1LCJSIjoyNTUsIkciOjAsIkIiOjB9fSwiTGluZVdlaWdodCI6MC4wLCJMaW5lVHlwZSI6MCwiUGFyZW50U3R5bGUiOm51bGx9LCJQYXJlbnRTdHlsZSI6bnVsbH0sIlRpdGxlU3R5bGUiOnsiJGlkIjoiMjc1IiwiRm9udFNldHRpbmdzIjp7IiRpZCI6IjI3NiIsIkZvbnRTaXplIjoxMSwiRm9udE5hbWUiOiJDYWxpYnJpIiwiSXNCb2xkIjp0cnVlLCJJc0l0YWxpYyI6ZmFsc2UsIklzVW5kZXJsaW5lZCI6ZmFsc2UsIlBhcmVudFN0eWxlIjpudWxsfSwiQXV0b1NpemUiOjAsIkZvcmVncm91bmQiOnsiJGlkIjoiMjc3IiwiQ29sb3IiOnsiJGlkIjoiMjc4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GlkIjoiMjc5IiwiQ29sb3IiOnsiJGlkIjoiMjgwIiwiQSI6MCwiUiI6MjU1LCJHIjoyNTUsIkIiOjI1NX19LCJJc1Zpc2libGUiOnRydWUsIldpZHRoIjowLjAsIkhlaWdodCI6MC4wLCJCb3JkZXJTdHlsZSI6eyIkaWQiOiIyODEiLCJMaW5lQ29sb3IiOm51bGwsIkxpbmVXZWlnaHQiOjAuMCwiTGluZVR5cGUiOjAsIlBhcmVudFN0eWxlIjpudWxsfSwiUGFyZW50U3R5bGUiOm51bGx9LCJEYXRlU3R5bGUiOnsiJGlkIjoiMjgyIiwiRm9udFNldHRpbmdzIjp7IiRpZCI6IjI4MyIsIkZvbnRTaXplIjoxMCwiRm9udE5hbWUiOiJDYWxpYnJpIiwiSXNCb2xkIjpmYWxzZSwiSXNJdGFsaWMiOmZhbHNlLCJJc1VuZGVybGluZWQiOmZhbHNlLCJQYXJlbnRTdHlsZSI6bnVsbH0sIkF1dG9TaXplIjowLCJGb3JlZ3JvdW5kIjp7IiRpZCI6IjI4NCIsIkNvbG9yIjp7IiRpZCI6IjI4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yMiJ9LCJQYWRkaW5nIjp7IiRyZWYiOiIxMjMifSwiQmFja2dyb3VuZCI6eyIkaWQiOiIyODYiLCJDb2xvciI6eyIkaWQiOiIyODciLCJBIjowLCJSIjoyNTUsIkciOjI1NSwiQiI6MjU1fX0sIklzVmlzaWJsZSI6dHJ1ZSwiV2lkdGgiOjAuMCwiSGVpZ2h0IjowLjAsIkJvcmRlclN0eWxlIjp7IiRpZCI6IjI4OCIsIkxpbmVDb2xvciI6bnVsbCwiTGluZVdlaWdodCI6MC4wLCJMaW5lVHlwZSI6MCwiUGFyZW50U3R5bGUiOm51bGx9LCJQYXJlbnRTdHlsZSI6bnVsbH0sIkRhdGVGb3JtYXQiOnsiJGlkIjoiMjg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MsIlNtYXJ0RHVyYXRpb25BY3RpdmF0ZWQiOmZhbHNlLCJEYXRlRm9ybWF0Ijp7IiRyZWYiOiIyODkifSwiSWQiOiJhYTkzOTMwZS0zYzcxLTRmNDQtYjQ1Yi03ODE0OWVhNzY4MWEiLCJJbXBvcnRJZCI6bnVsbCwiVGl0bGUiOiJEw6ltYXJjaGFnZSIsIk5vdGUiOm51bGwsIkh5cGVybGluayI6eyIkaWQiOiIyOTAiLCJBZGRyZXNzIjoiIiwiU3ViQWRkcmVzcyI6IiJ9LCJJc0NoYW5nZWQiOmZhbHNlLCJJc05ldyI6ZmFsc2V9LHsiJGlkIjoiMjkxIiwiR3JvdXBOYW1lIjpudWxsLCJTdGFydERhdGUiOiIyMDIwLTA0LTIzVDAwOjAwOjAwWiIsIkVuZERhdGUiOiIyMDIwLTA0LTMwVDIzOjU5OjAwWiIsIlBlcmNlbnRhZ2VDb21wbGV0ZSI6bnVsbCwiU3R5bGUiOnsiJGlkIjoiMjkyIiwiU2hhcGUiOjEsIlNoYXBlVGhpY2tuZXNzIjowLCJEdXJhdGlvbkZvcm1hdCI6MCwiSW5jbHVkZU5vbldvcmtpbmdEYXlzSW5EdXJhdGlvbiI6ZmFsc2UsIlBlcmNlbnRhZ2VDb21wbGV0ZVN0eWxlIjp7IiRpZCI6IjI5MyIsIkZvbnRTZXR0aW5ncyI6eyIkaWQiOiIyOT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5NSIsIkxpbmVDb2xvciI6bnVsbCwiTGluZVdlaWdodCI6MC4wLCJMaW5lVHlwZSI6MCwiUGFyZW50U3R5bGUiOm51bGx9LCJQYXJlbnRTdHlsZSI6bnVsbH0sIkR1cmF0aW9uU3R5bGUiOnsiJGlkIjoiMjk2IiwiRm9udFNldHRpbmdzIjp7IiRpZCI6IjI5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k4IiwiTGluZUNvbG9yIjpudWxsLCJMaW5lV2VpZ2h0IjowLjAsIkxpbmVUeXBlIjowLCJQYXJlbnRTdHlsZSI6bnVsbH0sIlBhcmVudFN0eWxlIjpudWxsfSwiSG9yaXpvbnRhbENvbm5lY3RvclN0eWxlIjp7IiRpZCI6IjI5OSIsIkxpbmVDb2xvciI6eyIkcmVmIjoiOTgifSwiTGluZVdlaWdodCI6MS4wLCJMaW5lVHlwZSI6MCwiUGFyZW50U3R5bGUiOm51bGx9LCJWZXJ0aWNhbENvbm5lY3RvclN0eWxlIjp7IiRpZCI6IjMwMCIsIkxpbmVDb2xvciI6eyIkcmVmIjoiMTA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zAxIiwiTWFyZ2luIjp7IiRyZWYiOiIxMDQifSwiUGFkZGluZyI6eyIkcmVmIjoiMTA1In0sIkJhY2tncm91bmQiOnsiJGlkIjoiMzAyIiwiQ29sb3IiOnsiJGlkIjoiMzAzIiwiQSI6MjU1LCJSIjoxMTUsIkciOjExNSwiQiI6MTE1fX0sIklzVmlzaWJsZSI6dHJ1ZSwiV2lkdGgiOjAuMCwiSGVpZ2h0IjoxMC4wLCJCb3JkZXJTdHlsZSI6eyIkaWQiOiIzMDQiLCJMaW5lQ29sb3IiOnsiJGlkIjoiMzA1IiwiJHR5cGUiOiJOTFJFLkNvbW1vbi5Eb20uU29saWRDb2xvckJydXNoLCBOTFJFLkNvbW1vbiIsIkNvbG9yIjp7IiRpZCI6IjMwNiIsIkEiOjI1NSwiUiI6MjU1LCJHIjowLCJCIjowfX0sIkxpbmVXZWlnaHQiOjAuMCwiTGluZVR5cGUiOjAsIlBhcmVudFN0eWxlIjpudWxsfSwiUGFyZW50U3R5bGUiOm51bGx9LCJUaXRsZVN0eWxlIjp7IiRpZCI6IjMwNyIsIkZvbnRTZXR0aW5ncyI6eyIkaWQiOiIzMDgiLCJGb250U2l6ZSI6MTEsIkZvbnROYW1lIjoiQ2FsaWJyaSIsIklzQm9sZCI6dHJ1ZSwiSXNJdGFsaWMiOmZhbHNlLCJJc1VuZGVybGluZWQiOmZhbHNlLCJQYXJlbnRTdHlsZSI6bnVsbH0sIkF1dG9TaXplIjowLCJGb3JlZ3JvdW5kIjp7IiRpZCI6IjMwOSIsIkNvbG9yIjp7IiRpZCI6IjMxMC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pZCI6IjMxMSIsIkNvbG9yIjp7IiRpZCI6IjMxMiIsIkEiOjAsIlIiOjI1NSwiRyI6MjU1LCJCIjoyNTV9fSwiSXNWaXNpYmxlIjp0cnVlLCJXaWR0aCI6MC4wLCJIZWlnaHQiOjAuMCwiQm9yZGVyU3R5bGUiOnsiJGlkIjoiMzEzIiwiTGluZUNvbG9yIjpudWxsLCJMaW5lV2VpZ2h0IjowLjAsIkxpbmVUeXBlIjowLCJQYXJlbnRTdHlsZSI6bnVsbH0sIlBhcmVudFN0eWxlIjpudWxsfSwiRGF0ZVN0eWxlIjp7IiRpZCI6IjMxNCIsIkZvbnRTZXR0aW5ncyI6eyIkaWQiOiIzMTUiLCJGb250U2l6ZSI6MTAsIkZvbnROYW1lIjoiQ2FsaWJyaSIsIklzQm9sZCI6ZmFsc2UsIklzSXRhbGljIjpmYWxzZSwiSXNVbmRlcmxpbmVkIjpmYWxzZSwiUGFyZW50U3R5bGUiOm51bGx9LCJBdXRvU2l6ZSI6MCwiRm9yZWdyb3VuZCI6eyIkaWQiOiIzMTYiLCJDb2xvciI6eyIkaWQiOiIzMTc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xMjIifSwiUGFkZGluZyI6eyIkcmVmIjoiMTIzIn0sIkJhY2tncm91bmQiOnsiJGlkIjoiMzE4IiwiQ29sb3IiOnsiJGlkIjoiMzE5IiwiQSI6MCwiUiI6MjU1LCJHIjoyNTUsIkIiOjI1NX19LCJJc1Zpc2libGUiOnRydWUsIldpZHRoIjowLjAsIkhlaWdodCI6MC4wLCJCb3JkZXJTdHlsZSI6eyIkaWQiOiIzMjAiLCJMaW5lQ29sb3IiOm51bGwsIkxpbmVXZWlnaHQiOjAuMCwiTGluZVR5cGUiOjAsIlBhcmVudFN0eWxlIjpudWxsfSwiUGFyZW50U3R5bGUiOm51bGx9LCJEYXRlRm9ybWF0Ijp7IiRpZCI6IjMy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IxIn0sIklkIjoiNTRmMzY3ZDItNmVjYi00YjJlLWJmYjctOWQ0N2U3ZGEzZTM5IiwiSW1wb3J0SWQiOm51bGwsIlRpdGxlIjoiRMOpdmVsb3BwZW1lbnQgLyBUZXN0IFVuaXRhaXJlIiwiTm90ZSI6bnVsbCwiSHlwZXJsaW5rIjp7IiRpZCI6IjMyMiIsIkFkZHJlc3MiOiIiLCJTdWJBZGRyZXNzIjoiIn0sIklzQ2hhbmdlZCI6ZmFsc2UsIklzTmV3IjpmYWxzZX0seyIkaWQiOiIzMjMiLCJHcm91cE5hbWUiOm51bGwsIlN0YXJ0RGF0ZSI6IjIwMjAtMDQtMjVUMDA6MDA6MDBaIiwiRW5kRGF0ZSI6IjIwMjAtMDQtMjdUMjM6NTk6MDBaIiwiUGVyY2VudGFnZUNvbXBsZXRlIjpudWxsLCJTdHlsZSI6eyIkaWQiOiIzMjQiLCJTaGFwZSI6MSwiU2hhcGVUaGlja25lc3MiOjAsIkR1cmF0aW9uRm9ybWF0IjowLCJJbmNsdWRlTm9uV29ya2luZ0RheXNJbkR1cmF0aW9uIjpmYWxzZSwiUGVyY2VudGFnZUNvbXBsZXRlU3R5bGUiOnsiJGlkIjoiMzI1IiwiRm9udFNldHRpbmdzIjp7IiRpZCI6IjMy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I3IiwiTGluZUNvbG9yIjpudWxsLCJMaW5lV2VpZ2h0IjowLjAsIkxpbmVUeXBlIjowLCJQYXJlbnRTdHlsZSI6bnVsbH0sIlBhcmVudFN0eWxlIjpudWxsfSwiRHVyYXRpb25TdHlsZSI6eyIkaWQiOiIzMjgiLCJGb250U2V0dGluZ3MiOnsiJGlkIjoiMzI5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zAiLCJMaW5lQ29sb3IiOm51bGwsIkxpbmVXZWlnaHQiOjAuMCwiTGluZVR5cGUiOjAsIlBhcmVudFN0eWxlIjpudWxsfSwiUGFyZW50U3R5bGUiOm51bGx9LCJIb3Jpem9udGFsQ29ubmVjdG9yU3R5bGUiOnsiJGlkIjoiMzMxIiwiTGluZUNvbG9yIjp7IiRyZWYiOiI5OCJ9LCJMaW5lV2VpZ2h0IjoxLjAsIkxpbmVUeXBlIjowLCJQYXJlbnRTdHlsZSI6bnVsbH0sIlZlcnRpY2FsQ29ubmVjdG9yU3R5bGUiOnsiJGlkIjoiMzMyIiwiTGluZUNvbG9yIjp7IiRyZWYiOiIxMDEifSwiTGluZVdlaWdodCI6MC4wLCJMaW5lVHlwZSI6MCwiUGFyZW50U3R5bGUiOm51bGx9LCJNYXJnaW4iOm51bGwsIlN0YXJ0RGF0ZVBvc2l0aW9uIjo2LCJFbmREYXRlUG9zaXRpb24iOjYsIkRhdGVJc1Zpc2libGUiOmZhbHNlLCJUaXRsZVBvc2l0aW9uIjo0LCJEdXJhdGlvblBvc2l0aW9uIjo2LCJQZXJjZW50YWdlQ29tcGxldGVkUG9zaXRpb24iOjYsIlNwYWNpbmciOjUsIklzQmVsb3dUaW1lYmFuZCI6ZmFsc2UsIlBlcmNlbnRhZ2VDb21wbGV0ZVNoYXBlT3BhY2l0eSI6MzUsIlNoYXBlU3R5bGUiOnsiJGlkIjoiMzMzIiwiTWFyZ2luIjp7IiRyZWYiOiIxMDQifSwiUGFkZGluZyI6eyIkcmVmIjoiMTA1In0sIkJhY2tncm91bmQiOnsiJGlkIjoiMzM0IiwiQ29sb3IiOnsiJGlkIjoiMzM1IiwiQSI6MjU1LCJSIjo2OCwiRyI6MTE0LCJCIjoxOTZ9fSwiSXNWaXNpYmxlIjp0cnVlLCJXaWR0aCI6MC4wLCJIZWlnaHQiOjEwLjAsIkJvcmRlclN0eWxlIjp7IiRpZCI6IjMzNiIsIkxpbmVDb2xvciI6eyIkcmVmIjoiMTc3In0sIkxpbmVXZWlnaHQiOjAuMCwiTGluZVR5cGUiOjAsIlBhcmVudFN0eWxlIjpudWxsfSwiUGFyZW50U3R5bGUiOm51bGx9LCJUaXRsZVN0eWxlIjp7IiRpZCI6IjMzNyIsIkZvbnRTZXR0aW5ncyI6eyIkaWQiOiIzMzgiLCJGb250U2l6ZSI6MTEsIkZvbnROYW1lIjoiQ2FsaWJyaSIsIklzQm9sZCI6dHJ1ZSwiSXNJdGFsaWMiOmZhbHNlLCJJc1VuZGVybGluZWQiOmZhbHNlLCJQYXJlbnRTdHlsZSI6bnVsbH0sIkF1dG9TaXplIjowLCJGb3JlZ3JvdW5kIjp7IiRpZCI6IjMzOSIsIkNvbG9yIjp7IiRpZCI6IjM0MC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pZCI6IjM0MSIsIkNvbG9yIjp7IiRpZCI6IjM0MiIsIkEiOjAsIlIiOjI1NSwiRyI6MjU1LCJCIjoyNTV9fSwiSXNWaXNpYmxlIjp0cnVlLCJXaWR0aCI6MC4wLCJIZWlnaHQiOjAuMCwiQm9yZGVyU3R5bGUiOnsiJGlkIjoiMzQzIiwiTGluZUNvbG9yIjpudWxsLCJMaW5lV2VpZ2h0IjowLjAsIkxpbmVUeXBlIjowLCJQYXJlbnRTdHlsZSI6bnVsbH0sIlBhcmVudFN0eWxlIjpudWxsfSwiRGF0ZVN0eWxlIjp7IiRpZCI6IjM0NCIsIkZvbnRTZXR0aW5ncyI6eyIkaWQiOiIzNDUiLCJGb250U2l6ZSI6MTAsIkZvbnROYW1lIjoiQ2FsaWJyaSIsIklzQm9sZCI6ZmFsc2UsIklzSXRhbGljIjpmYWxzZSwiSXNVbmRlcmxpbmVkIjpmYWxzZSwiUGFyZW50U3R5bGUiOm51bGx9LCJBdXRvU2l6ZSI6MCwiRm9yZWdyb3VuZCI6eyIkaWQiOiIzNDYiLCJDb2xvciI6eyIkaWQiOiIzNDc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xMjIifSwiUGFkZGluZyI6eyIkcmVmIjoiMTIzIn0sIkJhY2tncm91bmQiOnsiJGlkIjoiMzQ4IiwiQ29sb3IiOnsiJGlkIjoiMzQ5IiwiQSI6MCwiUiI6MjU1LCJHIjoyNTUsIkIiOjI1NX19LCJJc1Zpc2libGUiOnRydWUsIldpZHRoIjowLjAsIkhlaWdodCI6MC4wLCJCb3JkZXJTdHlsZSI6eyIkaWQiOiIzNTAiLCJMaW5lQ29sb3IiOm51bGwsIkxpbmVXZWlnaHQiOjAuMCwiTGluZVR5cGUiOjAsIlBhcmVudFN0eWxlIjpudWxsfSwiUGFyZW50U3R5bGUiOm51bGx9LCJEYXRlRm9ybWF0Ijp7IiRyZWYiOiIxOTMifSwiSXNWaXNpYmxlIjp0cnVlLCJQYXJlbnRTdHlsZSI6bnVsbH0sIkluZGV4Ijo1LCJTbWFydER1cmF0aW9uQWN0aXZhdGVkIjpmYWxzZSwiRGF0ZUZvcm1hdCI6eyIkcmVmIjoiMTkzIn0sIklkIjoiNzBmZmJkOWYtYjdmZS00ZmU2LTk1OWMtNTZkYWJmYWIxZjAwIiwiSW1wb3J0SWQiOm51bGwsIlRpdGxlIjoiQVBJIEdvb2dsZSBNYXAiLCJOb3RlIjpudWxsLCJIeXBlcmxpbmsiOnsiJGlkIjoiMzUxIiwiQWRkcmVzcyI6IiIsIlN1YkFkZHJlc3MiOiIifSwiSXNDaGFuZ2VkIjpmYWxzZSwiSXNOZXciOmZhbHNlfSx7IiRpZCI6IjM1MiIsIkdyb3VwTmFtZSI6bnVsbCwiU3RhcnREYXRlIjoiMjAyMC0wNC0yOVQwMDowMDowMFoiLCJFbmREYXRlIjoiMjAyMC0wNC0zMFQyMzo1OTowMFoiLCJQZXJjZW50YWdlQ29tcGxldGUiOm51bGwsIlN0eWxlIjp7IiRpZCI6IjM1MyIsIlNoYXBlIjoxLCJTaGFwZVRoaWNrbmVzcyI6MCwiRHVyYXRpb25Gb3JtYXQiOjAsIkluY2x1ZGVOb25Xb3JraW5nRGF5c0luRHVyYXRpb24iOmZhbHNlLCJQZXJjZW50YWdlQ29tcGxldGVTdHlsZSI6eyIkaWQiOiIzNTQiLCJGb250U2V0dGluZ3MiOnsiJGlkIjoiMzU1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NTYiLCJMaW5lQ29sb3IiOm51bGwsIkxpbmVXZWlnaHQiOjAuMCwiTGluZVR5cGUiOjAsIlBhcmVudFN0eWxlIjpudWxsfSwiUGFyZW50U3R5bGUiOm51bGx9LCJEdXJhdGlvblN0eWxlIjp7IiRpZCI6IjM1NyIsIkZvbnRTZXR0aW5ncyI6eyIkaWQiOiIzNTg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1OSIsIkxpbmVDb2xvciI6bnVsbCwiTGluZVdlaWdodCI6MC4wLCJMaW5lVHlwZSI6MCwiUGFyZW50U3R5bGUiOm51bGx9LCJQYXJlbnRTdHlsZSI6bnVsbH0sIkhvcml6b250YWxDb25uZWN0b3JTdHlsZSI6eyIkaWQiOiIzNjAiLCJMaW5lQ29sb3IiOnsiJHJlZiI6Ijk4In0sIkxpbmVXZWlnaHQiOjEuMCwiTGluZVR5cGUiOjAsIlBhcmVudFN0eWxlIjpudWxsfSwiVmVydGljYWxDb25uZWN0b3JTdHlsZSI6eyIkaWQiOiIzNjEiLCJMaW5lQ29sb3IiOnsiJHJlZiI6IjEwMSJ9LCJMaW5lV2VpZ2h0IjowLjAsIkxpbmVUeXBlIjowLCJQYXJlbnRTdHlsZSI6bnVsbH0sIk1hcmdpbiI6bnVsbCwiU3RhcnREYXRlUG9zaXRpb24iOjYsIkVuZERhdGVQb3NpdGlvbiI6NiwiRGF0ZUlzVmlzaWJsZSI6ZmFsc2UsIlRpdGxlUG9zaXRpb24iOjQsIkR1cmF0aW9uUG9zaXRpb24iOjYsIlBlcmNlbnRhZ2VDb21wbGV0ZWRQb3NpdGlvbiI6NiwiU3BhY2luZyI6NSwiSXNCZWxvd1RpbWViYW5kIjpmYWxzZSwiUGVyY2VudGFnZUNvbXBsZXRlU2hhcGVPcGFjaXR5IjozNSwiU2hhcGVTdHlsZSI6eyIkaWQiOiIzNjIiLCJNYXJnaW4iOnsiJHJlZiI6IjEwNCJ9LCJQYWRkaW5nIjp7IiRyZWYiOiIxMDUifSwiQmFja2dyb3VuZCI6eyIkaWQiOiIzNjMiLCJDb2xvciI6eyIkaWQiOiIzNjQiLCJBIjoyNTUsIlIiOjIsIkciOjE3OCwiQiI6MjM4fX0sIklzVmlzaWJsZSI6dHJ1ZSwiV2lkdGgiOjAuMCwiSGVpZ2h0IjoxMC4wLCJCb3JkZXJTdHlsZSI6eyIkaWQiOiIzNjUiLCJMaW5lQ29sb3IiOnsiJGlkIjoiMzY2IiwiJHR5cGUiOiJOTFJFLkNvbW1vbi5Eb20uU29saWRDb2xvckJydXNoLCBOTFJFLkNvbW1vbiIsIkNvbG9yIjp7IiRpZCI6IjM2NyIsIkEiOjI1NSwiUiI6MjU1LCJHIjowLCJCIjowfX0sIkxpbmVXZWlnaHQiOjAuMCwiTGluZVR5cGUiOjAsIlBhcmVudFN0eWxlIjpudWxsfSwiUGFyZW50U3R5bGUiOm51bGx9LCJUaXRsZVN0eWxlIjp7IiRpZCI6IjM2OCIsIkZvbnRTZXR0aW5ncyI6eyIkaWQiOiIzNjkiLCJGb250U2l6ZSI6MTEsIkZvbnROYW1lIjoiQ2FsaWJyaSIsIklzQm9sZCI6dHJ1ZSwiSXNJdGFsaWMiOmZhbHNlLCJJc1VuZGVybGluZWQiOmZhbHNlLCJQYXJlbnRTdHlsZSI6bnVsbH0sIkF1dG9TaXplIjowLCJGb3JlZ3JvdW5kIjp7IiRpZCI6IjM3MCIsIkNvbG9yIjp7IiRpZCI6IjM3M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pZCI6IjM3MiIsIkNvbG9yIjp7IiRpZCI6IjM3MyIsIkEiOjAsIlIiOjI1NSwiRyI6MjU1LCJCIjoyNTV9fSwiSXNWaXNpYmxlIjp0cnVlLCJXaWR0aCI6MC4wLCJIZWlnaHQiOjAuMCwiQm9yZGVyU3R5bGUiOnsiJGlkIjoiMzc0IiwiTGluZUNvbG9yIjpudWxsLCJMaW5lV2VpZ2h0IjowLjAsIkxpbmVUeXBlIjowLCJQYXJlbnRTdHlsZSI6bnVsbH0sIlBhcmVudFN0eWxlIjpudWxsfSwiRGF0ZVN0eWxlIjp7IiRpZCI6IjM3NSIsIkZvbnRTZXR0aW5ncyI6eyIkaWQiOiIzNzYiLCJGb250U2l6ZSI6MTAsIkZvbnROYW1lIjoiQ2FsaWJyaSIsIklzQm9sZCI6ZmFsc2UsIklzSXRhbGljIjpmYWxzZSwiSXNVbmRlcmxpbmVkIjpmYWxzZSwiUGFyZW50U3R5bGUiOm51bGx9LCJBdXRvU2l6ZSI6MCwiRm9yZWdyb3VuZCI6eyIkaWQiOiIzNzciLCJDb2xvciI6eyIkaWQiOiIzNzg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xMjIifSwiUGFkZGluZyI6eyIkcmVmIjoiMTIzIn0sIkJhY2tncm91bmQiOnsiJGlkIjoiMzc5IiwiQ29sb3IiOnsiJGlkIjoiMzgwIiwiQSI6MCwiUiI6MjU1LCJHIjoyNTUsIkIiOjI1NX19LCJJc1Zpc2libGUiOnRydWUsIldpZHRoIjowLjAsIkhlaWdodCI6MC4wLCJCb3JkZXJTdHlsZSI6eyIkaWQiOiIzODEiLCJMaW5lQ29sb3IiOm51bGwsIkxpbmVXZWlnaHQiOjAuMCwiTGluZVR5cGUiOjAsIlBhcmVudFN0eWxlIjpudWxsfSwiUGFyZW50U3R5bGUiOm51bGx9LCJEYXRlRm9ybWF0Ijp7IiRpZCI6IjM4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MzgyIn0sIklkIjoiMWJmYWQ5MjAtYWEyYy00NWVjLTgwYzItY2I3YWZlMTFhMDYyIiwiSW1wb3J0SWQiOm51bGwsIlRpdGxlIjoiUGhhc2UgZGUgdGVzdCIsIk5vdGUiOm51bGwsIkh5cGVybGluayI6eyIkaWQiOiIzODMiLCJBZGRyZXNzIjoiIiwiU3ViQWRkcmVzcyI6IiJ9LCJJc0NoYW5nZWQiOmZhbHNlLCJJc05ldyI6ZmFsc2V9LHsiJGlkIjoiMzg0IiwiR3JvdXBOYW1lIjpudWxsLCJTdGFydERhdGUiOiIyMDIwLTA0LTMwVDAwOjAwOjAwWiIsIkVuZERhdGUiOiIyMDIwLTA1LTAxVDIzOjU5OjAwWiIsIlBlcmNlbnRhZ2VDb21wbGV0ZSI6bnVsbCwiU3R5bGUiOnsiJGlkIjoiMzg1IiwiU2hhcGUiOjEsIlNoYXBlVGhpY2tuZXNzIjowLCJEdXJhdGlvbkZvcm1hdCI6MCwiSW5jbHVkZU5vbldvcmtpbmdEYXlzSW5EdXJhdGlvbiI6ZmFsc2UsIlBlcmNlbnRhZ2VDb21wbGV0ZVN0eWxlIjp7IiRpZCI6IjM4NiIsIkZvbnRTZXR0aW5ncyI6eyIkaWQiOiIzODc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4OCIsIkxpbmVDb2xvciI6bnVsbCwiTGluZVdlaWdodCI6MC4wLCJMaW5lVHlwZSI6MCwiUGFyZW50U3R5bGUiOm51bGx9LCJQYXJlbnRTdHlsZSI6bnVsbH0sIkR1cmF0aW9uU3R5bGUiOnsiJGlkIjoiMzg5IiwiRm9udFNldHRpbmdzIjp7IiRpZCI6IjM5M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kxIiwiTGluZUNvbG9yIjpudWxsLCJMaW5lV2VpZ2h0IjowLjAsIkxpbmVUeXBlIjowLCJQYXJlbnRTdHlsZSI6bnVsbH0sIlBhcmVudFN0eWxlIjpudWxsfSwiSG9yaXpvbnRhbENvbm5lY3RvclN0eWxlIjp7IiRpZCI6IjM5MiIsIkxpbmVDb2xvciI6eyIkcmVmIjoiOTgifSwiTGluZVdlaWdodCI6MS4wLCJMaW5lVHlwZSI6MCwiUGFyZW50U3R5bGUiOm51bGx9LCJWZXJ0aWNhbENvbm5lY3RvclN0eWxlIjp7IiRpZCI6IjM5MyIsIkxpbmVDb2xvciI6eyIkcmVmIjoiMTA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zk0IiwiTWFyZ2luIjp7IiRyZWYiOiIxMDQifSwiUGFkZGluZyI6eyIkcmVmIjoiMTA1In0sIkJhY2tncm91bmQiOnsiJGlkIjoiMzk1IiwiQ29sb3IiOnsiJGlkIjoiMzk2IiwiQSI6MjU1LCJSIjoyNTUsIkciOjE5MiwiQiI6MH19LCJJc1Zpc2libGUiOnRydWUsIldpZHRoIjowLjAsIkhlaWdodCI6MTAuMCwiQm9yZGVyU3R5bGUiOnsiJGlkIjoiMzk3IiwiTGluZUNvbG9yIjp7IiRpZCI6IjM5OCIsIiR0eXBlIjoiTkxSRS5Db21tb24uRG9tLlNvbGlkQ29sb3JCcnVzaCwgTkxSRS5Db21tb24iLCJDb2xvciI6eyIkaWQiOiIzOTkiLCJBIjoyNTUsIlIiOjI1NSwiRyI6MCwiQiI6MH19LCJMaW5lV2VpZ2h0IjowLjAsIkxpbmVUeXBlIjowLCJQYXJlbnRTdHlsZSI6bnVsbH0sIlBhcmVudFN0eWxlIjpudWxsfSwiVGl0bGVTdHlsZSI6eyIkaWQiOiI0MDAiLCJGb250U2V0dGluZ3MiOnsiJGlkIjoiNDAxIiwiRm9udFNpemUiOjExLCJGb250TmFtZSI6IkNhbGlicmkiLCJJc0JvbGQiOnRydWUsIklzSXRhbGljIjpmYWxzZSwiSXNVbmRlcmxpbmVkIjpmYWxzZSwiUGFyZW50U3R5bGUiOm51bGx9LCJBdXRvU2l6ZSI6MCwiRm9yZWdyb3VuZCI6eyIkaWQiOiI0MDIiLCJDb2xvciI6eyIkaWQiOiI0MDM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aWQiOiI0MDQiLCJDb2xvciI6eyIkaWQiOiI0MDUiLCJBIjowLCJSIjoyNTUsIkciOjI1NSwiQiI6MjU1fX0sIklzVmlzaWJsZSI6dHJ1ZSwiV2lkdGgiOjAuMCwiSGVpZ2h0IjowLjAsIkJvcmRlclN0eWxlIjp7IiRpZCI6IjQwNiIsIkxpbmVDb2xvciI6bnVsbCwiTGluZVdlaWdodCI6MC4wLCJMaW5lVHlwZSI6MCwiUGFyZW50U3R5bGUiOm51bGx9LCJQYXJlbnRTdHlsZSI6bnVsbH0sIkRhdGVTdHlsZSI6eyIkaWQiOiI0MDciLCJGb250U2V0dGluZ3MiOnsiJGlkIjoiNDA4IiwiRm9udFNpemUiOjEwLCJGb250TmFtZSI6IkNhbGlicmkiLCJJc0JvbGQiOmZhbHNlLCJJc0l0YWxpYyI6ZmFsc2UsIklzVW5kZXJsaW5lZCI6ZmFsc2UsIlBhcmVudFN0eWxlIjpudWxsfSwiQXV0b1NpemUiOjAsIkZvcmVncm91bmQiOnsiJGlkIjoiNDA5IiwiQ29sb3IiOnsiJGlkIjoiNDEw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IyIn0sIlBhZGRpbmciOnsiJHJlZiI6IjEyMyJ9LCJCYWNrZ3JvdW5kIjp7IiRpZCI6IjQxMSIsIkNvbG9yIjp7IiRpZCI6IjQxMiIsIkEiOjAsIlIiOjI1NSwiRyI6MjU1LCJCIjoyNTV9fSwiSXNWaXNpYmxlIjp0cnVlLCJXaWR0aCI6MC4wLCJIZWlnaHQiOjAuMCwiQm9yZGVyU3R5bGUiOnsiJGlkIjoiNDEzIiwiTGluZUNvbG9yIjpudWxsLCJMaW5lV2VpZ2h0IjowLjAsIkxpbmVUeXBlIjowLCJQYXJlbnRTdHlsZSI6bnVsbH0sIlBhcmVudFN0eWxlIjpudWxsfSwiRGF0ZUZvcm1hdCI6eyIkaWQiOiI0M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ywiU21hcnREdXJhdGlvbkFjdGl2YXRlZCI6ZmFsc2UsIkRhdGVGb3JtYXQiOnsiJHJlZiI6IjQxNCJ9LCJJZCI6IjRmMjQyNDRlLWFkNDgtNDg4OC1iZjdlLWFkN2NhNjBjODhiOSIsIkltcG9ydElkIjpudWxsLCJUaXRsZSI6Ik9wdGltaXNhdGlvbiBTRU8iLCJOb3RlIjpudWxsLCJIeXBlcmxpbmsiOnsiJGlkIjoiNDE1IiwiQWRkcmVzcyI6IiIsIlN1YkFkZHJlc3MiOiIifSwiSXNDaGFuZ2VkIjpmYWxzZSwiSXNOZXciOmZhbHNlfV0sIlN3aW1sYW5lcyI6W10sIk1zUHJvamVjdEl0ZW1zVHJlZSI6eyIkaWQiOiI0MTYiLCJSb290Ijp7IkltcG9ydElkIjpudWxsLCJJc0ltcG9ydGVkIjpmYWxzZSwiQ2hpbGRyZW4iOltdfX0sIk1ldGFkYXRhIjp7IiRpZCI6IjQxNyIsIlJlY2VudENvbG9yc0NvbGxlY3Rpb24iOiJbXCIjRkY3MzczNzNcIixcIiNGRkVBMTYxRVwiLFwiI0ZGMUFBQTQyXCIsXCIjRkYwMkIyRUVcIixcIiNGRkVEN0QzMVwiLFwiI0ZGNDQ3MkM0XCIsXCIjRkYwMDAwMDBcIixcIiNGRjZGMzE5OFwiXSJ9LCJTZXR0aW5ncyI6eyIkaWQiOiI0MTgiLCJJbXBhT3B0aW9ucyI6eyIkaWQiOiI0MTk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0MjAiLCJVc2VUaW1lIjpmYWxzZSwiV29ya0RheVN0YXJ0IjoiMDA6MDA6MDAiLCJXb3JrRGF5RW5kIjoiMjM6NTk6MDAifSwiTGFzdFVzZWRUZW1wbGF0ZUlkIjoiY2MyNmY4NjMtMjdjZS00ODBlLWE1ODktYjNmMTJmMmQ2ZWIw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5EC8C0-5113-4EFD-AE80-6BEE7563151B}">
  <ds:schemaRefs>
    <ds:schemaRef ds:uri="http://purl.org/dc/elements/1.1/"/>
    <ds:schemaRef ds:uri="http://schemas.microsoft.com/office/2006/metadata/properties"/>
    <ds:schemaRef ds:uri="http://purl.org/dc/terms/"/>
    <ds:schemaRef ds:uri="3a44955a-9611-4e11-b394-5c7f996d2a5e"/>
    <ds:schemaRef ds:uri="http://schemas.microsoft.com/office/infopath/2007/PartnerControls"/>
    <ds:schemaRef ds:uri="http://schemas.microsoft.com/office/2006/documentManagement/types"/>
    <ds:schemaRef ds:uri="7a019f6c-b0e0-4e4c-a8bf-0404b70041b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2020-04-20T19:20:29Z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