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4"/>
    <p:sldMasterId id="2147483723" r:id="rId5"/>
    <p:sldMasterId id="214748372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Bold"/>
      <p:bold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Raleway Light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ExtraBold-boldItalic.fntdata"/><Relationship Id="rId21" Type="http://schemas.openxmlformats.org/officeDocument/2006/relationships/font" Target="fonts/RalewayExtraBold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ExtraCondensedMedium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Light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4.xml"/><Relationship Id="rId33" Type="http://schemas.openxmlformats.org/officeDocument/2006/relationships/font" Target="fonts/RalewayLight-italic.fntdata"/><Relationship Id="rId10" Type="http://schemas.openxmlformats.org/officeDocument/2006/relationships/slide" Target="slides/slide3.xml"/><Relationship Id="rId32" Type="http://schemas.openxmlformats.org/officeDocument/2006/relationships/font" Target="fonts/RalewayLight-bold.fntdata"/><Relationship Id="rId13" Type="http://schemas.openxmlformats.org/officeDocument/2006/relationships/slide" Target="slides/slide6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5.xml"/><Relationship Id="rId34" Type="http://schemas.openxmlformats.org/officeDocument/2006/relationships/font" Target="fonts/RalewayLight-boldItalic.fntdata"/><Relationship Id="rId15" Type="http://schemas.openxmlformats.org/officeDocument/2006/relationships/slide" Target="slides/slide8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7.xml"/><Relationship Id="rId36" Type="http://schemas.openxmlformats.org/officeDocument/2006/relationships/font" Target="fonts/RalewayMedium-bold.fntdata"/><Relationship Id="rId17" Type="http://schemas.openxmlformats.org/officeDocument/2006/relationships/font" Target="fonts/Raleway-regular.fntdata"/><Relationship Id="rId16" Type="http://schemas.openxmlformats.org/officeDocument/2006/relationships/slide" Target="slides/slide9.xml"/><Relationship Id="rId38" Type="http://schemas.openxmlformats.org/officeDocument/2006/relationships/font" Target="fonts/RalewayMedium-bold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745a46adf9_3_4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745a46adf9_3_4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745a46adf9_3_6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745a46adf9_3_6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745a46adf9_3_7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745a46adf9_3_7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745a46adf9_3_13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745a46adf9_3_13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745a46adf9_3_8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745a46adf9_3_8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45a46adf9_3_15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45a46adf9_3_15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745a46adf9_3_8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745a46adf9_3_8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745a46adf9_3_16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745a46adf9_3_16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45a46adf9_3_8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45a46adf9_3_8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 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4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4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4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text">
  <p:cSld name="CUSTOM_7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 1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sur deux colonnes 1">
  <p:cSld name="TITLE_AND_TWO_COLUMNS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égende 1">
  <p:cSld name="CAPTION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8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1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2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3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23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s chiffre 1">
  <p:cSld name="BIG_NUMBER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umbers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2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2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10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2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7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7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5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9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9" name="Google Shape;159;p30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30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fr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/>
              </a:rPr>
              <a:t>Slidesgo</a:t>
            </a: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fr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Flaticon</a:t>
            </a: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fr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Freepik</a:t>
            </a: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 1">
  <p:cSld name="TITLE_AND_BOD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31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4" name="Google Shape;164;p3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65" name="Google Shape;165;p3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31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31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" name="Google Shape;179;p31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31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2" name="Google Shape;182;p31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1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5" name="Google Shape;185;p31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86" name="Google Shape;186;p31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187" name="Google Shape;187;p31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1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228" name="Google Shape;228;p31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45" name="Google Shape;245;p33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246" name="Google Shape;246;p33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33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289" name="Google Shape;289;p3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306" name="Google Shape;306;p34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4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8" name="Google Shape;348;p34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9" name="Google Shape;349;p34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5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354" name="Google Shape;354;p35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3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76" name="Google Shape;376;p3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77" name="Google Shape;377;p3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89" name="Google Shape;389;p3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90" name="Google Shape;390;p3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1" name="Google Shape;401;p36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02" name="Google Shape;402;p36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403" name="Google Shape;403;p3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6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49" name="Google Shape;449;p3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450" name="Google Shape;450;p3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7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37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462" name="Google Shape;462;p37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4" name="Google Shape;504;p3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05" name="Google Shape;505;p3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06" name="Google Shape;506;p3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9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4" name="Google Shape;524;p40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26" name="Google Shape;526;p4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27" name="Google Shape;527;p4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39" name="Google Shape;539;p4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40" name="Google Shape;540;p4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1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554" name="Google Shape;554;p42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42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595" name="Google Shape;595;p42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2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42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611" name="Google Shape;611;p4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12" name="Google Shape;612;p4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13" name="Google Shape;613;p4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5" name="Google Shape;625;p45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26" name="Google Shape;626;p4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27" name="Google Shape;627;p4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5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0" name="Google Shape;640;p45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1" name="Google Shape;641;p45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2" name="Google Shape;642;p45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3" name="Google Shape;643;p45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4" name="Google Shape;644;p45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6" name="Google Shape;646;p45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7" name="Google Shape;647;p45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48" name="Google Shape;648;p45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649" name="Google Shape;649;p4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5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690" name="Google Shape;690;p45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AND_BODY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6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3" name="Google Shape;703;p46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46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5" name="Google Shape;705;p46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46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6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708" name="Google Shape;708;p46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6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711" name="Google Shape;711;p46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53" name="Google Shape;753;p4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754" name="Google Shape;754;p4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5" name="Google Shape;765;p47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6" name="Google Shape;766;p47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7" name="Google Shape;767;p47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68" name="Google Shape;768;p47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769" name="Google Shape;769;p47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7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812" name="Google Shape;812;p47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47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6" name="Google Shape;826;p47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29" name="Google Shape;829;p4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830" name="Google Shape;830;p4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8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1" name="Google Shape;841;p48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2" name="Google Shape;842;p48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3" name="Google Shape;843;p48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4" name="Google Shape;844;p48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5" name="Google Shape;845;p48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6" name="Google Shape;846;p48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7" name="Google Shape;847;p48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8" name="Google Shape;848;p48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8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3" name="Google Shape;853;p48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AND_BODY_1_2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75" name="Google Shape;875;p4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876" name="Google Shape;876;p4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49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7" name="Google Shape;887;p49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88" name="Google Shape;888;p49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9" name="Google Shape;889;p49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0" name="Google Shape;890;p49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1" name="Google Shape;891;p49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2" name="Google Shape;892;p49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3" name="Google Shape;893;p49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4" name="Google Shape;894;p49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5" name="Google Shape;895;p49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6" name="Google Shape;896;p49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7" name="Google Shape;897;p49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898" name="Google Shape;898;p49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899" name="Google Shape;899;p4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942" name="Google Shape;942;p49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9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956" name="Google Shape;956;p49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AND_BODY_1_2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0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1" name="Google Shape;971;p50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972" name="Google Shape;972;p50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973" name="Google Shape;973;p50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50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50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017" name="Google Shape;1017;p5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50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0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0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5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033" name="Google Shape;1033;p5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5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076" name="Google Shape;1076;p5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52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2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uerpo 1">
  <p:cSld name="TITLE_AND_BODY_2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3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3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5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092" name="Google Shape;1092;p53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3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3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3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3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3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3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3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3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AND_BODY_1_3_1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4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4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4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54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118" name="Google Shape;1118;p54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6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43" name="Google Shape;1143;p56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44" name="Google Shape;1144;p56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145" name="Google Shape;1145;p5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56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188" name="Google Shape;1188;p5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56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7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7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7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57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1205" name="Google Shape;1205;p57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57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7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7" name="Google Shape;1247;p57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8" name="Google Shape;1248;p57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8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8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58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253" name="Google Shape;1253;p58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58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4" name="Google Shape;1274;p5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75" name="Google Shape;1275;p5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276" name="Google Shape;1276;p5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88" name="Google Shape;1288;p5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289" name="Google Shape;1289;p5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59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0" name="Google Shape;1300;p59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01" name="Google Shape;1301;p59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302" name="Google Shape;1302;p5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59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9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48" name="Google Shape;1348;p6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349" name="Google Shape;1349;p6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60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60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1361" name="Google Shape;1361;p60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0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0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0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0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0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0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0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0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0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1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3" name="Google Shape;1403;p6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04" name="Google Shape;1404;p6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05" name="Google Shape;1405;p6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6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61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1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61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62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62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63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3" name="Google Shape;1423;p63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4" name="Google Shape;1424;p6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25" name="Google Shape;1425;p63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26" name="Google Shape;1426;p6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6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38" name="Google Shape;1438;p6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39" name="Google Shape;1439;p6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64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5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2" name="Google Shape;1452;p65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1453" name="Google Shape;1453;p6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6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65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1494" name="Google Shape;1494;p65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5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5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5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5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5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5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5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5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5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5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65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6" name="Google Shape;1506;p65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7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1510" name="Google Shape;1510;p6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11" name="Google Shape;1511;p6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12" name="Google Shape;1512;p6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68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24" name="Google Shape;1524;p68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25" name="Google Shape;1525;p6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26" name="Google Shape;1526;p6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6" name="Google Shape;1536;p68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7" name="Google Shape;1537;p68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8" name="Google Shape;1538;p68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9" name="Google Shape;1539;p68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0" name="Google Shape;1540;p68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1" name="Google Shape;1541;p68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2" name="Google Shape;1542;p68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3" name="Google Shape;1543;p68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4" name="Google Shape;1544;p68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5" name="Google Shape;1545;p68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6" name="Google Shape;1546;p68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47" name="Google Shape;1547;p68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1548" name="Google Shape;1548;p68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8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8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8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8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8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8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68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1589" name="Google Shape;1589;p68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8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8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AND_BODY_1_1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9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2" name="Google Shape;1602;p69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69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4" name="Google Shape;1604;p69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69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69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1607" name="Google Shape;1607;p69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9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69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1610" name="Google Shape;1610;p69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9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9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9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9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9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9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9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9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9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9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9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9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9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9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9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9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9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9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9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9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9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9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9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9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9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9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9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9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9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9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9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9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9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9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9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9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9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9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9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7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52" name="Google Shape;1652;p7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653" name="Google Shape;1653;p7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70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64" name="Google Shape;1664;p70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5" name="Google Shape;1665;p70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66" name="Google Shape;1666;p70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67" name="Google Shape;1667;p70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1668" name="Google Shape;1668;p70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0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0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0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0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0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0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0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0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0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0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0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0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0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0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0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0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0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0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0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0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0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0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0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0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0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0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0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0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0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0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0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0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0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0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0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0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0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0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0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0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0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70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1711" name="Google Shape;1711;p70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0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0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0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0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0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0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0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0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0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0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0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0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70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5" name="Google Shape;1725;p70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7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28" name="Google Shape;1728;p7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729" name="Google Shape;1729;p7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9" name="Google Shape;1739;p71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0" name="Google Shape;1740;p71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1" name="Google Shape;1741;p71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2" name="Google Shape;1742;p71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3" name="Google Shape;1743;p71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4" name="Google Shape;1744;p71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5" name="Google Shape;1745;p71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6" name="Google Shape;1746;p71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7" name="Google Shape;1747;p71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1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1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1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71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752" name="Google Shape;1752;p71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1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1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1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1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1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1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1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1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1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1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1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1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1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1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1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1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1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1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1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AND_BODY_1_2_1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72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74" name="Google Shape;1774;p72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775" name="Google Shape;1775;p7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5" name="Google Shape;1785;p72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86" name="Google Shape;1786;p72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7" name="Google Shape;1787;p72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88" name="Google Shape;1788;p72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9" name="Google Shape;1789;p72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0" name="Google Shape;1790;p72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91" name="Google Shape;1791;p72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2" name="Google Shape;1792;p72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93" name="Google Shape;1793;p72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4" name="Google Shape;1794;p72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95" name="Google Shape;1795;p72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6" name="Google Shape;1796;p72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797" name="Google Shape;1797;p72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1798" name="Google Shape;1798;p7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Google Shape;1840;p72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1841" name="Google Shape;1841;p72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2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2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2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2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2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2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2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2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2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2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2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2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Google Shape;1854;p72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1855" name="Google Shape;1855;p72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2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2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2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2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2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2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2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2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2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2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2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2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AND_BODY_1_2_1_1"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3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0" name="Google Shape;1870;p73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871" name="Google Shape;1871;p73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872" name="Google Shape;1872;p73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3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3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3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3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3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3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3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3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3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3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3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3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3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3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3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3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3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3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3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3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3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3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3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3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3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3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3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3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3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3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3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3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3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3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3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3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3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3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3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3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73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5" name="Google Shape;1915;p73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916" name="Google Shape;1916;p7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7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7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73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1" name="Google Shape;1931;p75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932" name="Google Shape;1932;p75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5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5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5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5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5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5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5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5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5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5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5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5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5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5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5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5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5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5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5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5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75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975" name="Google Shape;1975;p7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75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75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uerpo 1">
  <p:cSld name="TITLE_AND_BODY_2"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76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0" name="Google Shape;1990;p76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991" name="Google Shape;1991;p76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6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6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6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6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6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6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6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6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6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6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6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6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6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6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6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6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6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6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6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AND_BODY_1_3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77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77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77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77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7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2017" name="Google Shape;2017;p77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7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7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7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7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7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7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7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7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7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7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7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7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7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7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7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7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7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7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7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3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0" name="Google Shape;114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>
            <a:alpha val="37050"/>
          </a:srgbClr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78"/>
          <p:cNvSpPr/>
          <p:nvPr/>
        </p:nvSpPr>
        <p:spPr>
          <a:xfrm>
            <a:off x="4038510" y="1078896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78"/>
          <p:cNvSpPr/>
          <p:nvPr/>
        </p:nvSpPr>
        <p:spPr>
          <a:xfrm>
            <a:off x="1336157" y="295264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78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DÉLI’FRAIS</a:t>
            </a:r>
            <a:endParaRPr/>
          </a:p>
        </p:txBody>
      </p:sp>
      <p:sp>
        <p:nvSpPr>
          <p:cNvPr id="2044" name="Google Shape;2044;p78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solution des producteurs locaux</a:t>
            </a:r>
            <a:endParaRPr/>
          </a:p>
        </p:txBody>
      </p:sp>
      <p:sp>
        <p:nvSpPr>
          <p:cNvPr id="2045" name="Google Shape;2045;p78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79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2051" name="Google Shape;2051;p79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br>
              <a:rPr lang="fr"/>
            </a:br>
            <a:endParaRPr/>
          </a:p>
        </p:txBody>
      </p:sp>
      <p:sp>
        <p:nvSpPr>
          <p:cNvPr id="2052" name="Google Shape;2052;p79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confinement et ses répercussions sur les petits producteurs</a:t>
            </a:r>
            <a:endParaRPr/>
          </a:p>
        </p:txBody>
      </p:sp>
      <p:sp>
        <p:nvSpPr>
          <p:cNvPr id="2053" name="Google Shape;2053;p79"/>
          <p:cNvSpPr txBox="1"/>
          <p:nvPr>
            <p:ph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054" name="Google Shape;2054;p79"/>
          <p:cNvSpPr txBox="1"/>
          <p:nvPr>
            <p:ph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2055" name="Google Shape;2055;p79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IDÉE</a:t>
            </a:r>
            <a:br>
              <a:rPr lang="fr"/>
            </a:br>
            <a:endParaRPr/>
          </a:p>
        </p:txBody>
      </p:sp>
      <p:sp>
        <p:nvSpPr>
          <p:cNvPr id="2056" name="Google Shape;2056;p79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Une solution pour les producteurs locaux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79"/>
          <p:cNvSpPr txBox="1"/>
          <p:nvPr>
            <p:ph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2058" name="Google Shape;2058;p79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BESOINS</a:t>
            </a:r>
            <a:br>
              <a:rPr lang="fr"/>
            </a:br>
            <a:endParaRPr/>
          </a:p>
        </p:txBody>
      </p:sp>
      <p:sp>
        <p:nvSpPr>
          <p:cNvPr id="2059" name="Google Shape;2059;p79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réaliser un produit fonctionnel et distribuable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79"/>
          <p:cNvSpPr txBox="1"/>
          <p:nvPr>
            <p:ph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2061" name="Google Shape;2061;p79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br>
              <a:rPr lang="fr"/>
            </a:br>
            <a:endParaRPr/>
          </a:p>
        </p:txBody>
      </p:sp>
      <p:sp>
        <p:nvSpPr>
          <p:cNvPr id="2062" name="Google Shape;2062;p79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Notre prototype accompagné d’une rapide 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80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2068" name="Google Shape;2068;p80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069" name="Google Shape;2069;p80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confinement et ses répercussions sur les petits producteurs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8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2075" name="Google Shape;2075;p81"/>
          <p:cNvSpPr txBox="1"/>
          <p:nvPr>
            <p:ph idx="2" type="title"/>
          </p:nvPr>
        </p:nvSpPr>
        <p:spPr>
          <a:xfrm>
            <a:off x="867875" y="2606900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PRODUITS FRAIS</a:t>
            </a:r>
            <a:endParaRPr/>
          </a:p>
        </p:txBody>
      </p:sp>
      <p:sp>
        <p:nvSpPr>
          <p:cNvPr id="2076" name="Google Shape;2076;p81"/>
          <p:cNvSpPr txBox="1"/>
          <p:nvPr>
            <p:ph idx="1" type="subTitle"/>
          </p:nvPr>
        </p:nvSpPr>
        <p:spPr>
          <a:xfrm>
            <a:off x="867875" y="2925419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Difficile d’acquérir des produits frais avec le confinement</a:t>
            </a:r>
            <a:endParaRPr/>
          </a:p>
        </p:txBody>
      </p:sp>
      <p:sp>
        <p:nvSpPr>
          <p:cNvPr id="2077" name="Google Shape;2077;p81"/>
          <p:cNvSpPr txBox="1"/>
          <p:nvPr>
            <p:ph idx="3" type="title"/>
          </p:nvPr>
        </p:nvSpPr>
        <p:spPr>
          <a:xfrm>
            <a:off x="5081300" y="2606900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PETITS PRODUCTEURS</a:t>
            </a:r>
            <a:endParaRPr/>
          </a:p>
        </p:txBody>
      </p:sp>
      <p:sp>
        <p:nvSpPr>
          <p:cNvPr id="2078" name="Google Shape;2078;p81"/>
          <p:cNvSpPr txBox="1"/>
          <p:nvPr>
            <p:ph idx="4" type="subTitle"/>
          </p:nvPr>
        </p:nvSpPr>
        <p:spPr>
          <a:xfrm>
            <a:off x="5081300" y="2925416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compliqué de vider les stock</a:t>
            </a:r>
            <a:endParaRPr/>
          </a:p>
        </p:txBody>
      </p:sp>
      <p:sp>
        <p:nvSpPr>
          <p:cNvPr id="2079" name="Google Shape;2079;p81"/>
          <p:cNvSpPr txBox="1"/>
          <p:nvPr>
            <p:ph idx="5" type="title"/>
          </p:nvPr>
        </p:nvSpPr>
        <p:spPr>
          <a:xfrm>
            <a:off x="2969675" y="131336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CONFINEMENT</a:t>
            </a:r>
            <a:endParaRPr/>
          </a:p>
        </p:txBody>
      </p:sp>
      <p:sp>
        <p:nvSpPr>
          <p:cNvPr id="2080" name="Google Shape;2080;p81"/>
          <p:cNvSpPr txBox="1"/>
          <p:nvPr>
            <p:ph idx="6" type="subTitle"/>
          </p:nvPr>
        </p:nvSpPr>
        <p:spPr>
          <a:xfrm>
            <a:off x="2969675" y="162666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Réduire les déplacements</a:t>
            </a:r>
            <a:endParaRPr/>
          </a:p>
        </p:txBody>
      </p:sp>
      <p:grpSp>
        <p:nvGrpSpPr>
          <p:cNvPr id="2081" name="Google Shape;2081;p81"/>
          <p:cNvGrpSpPr/>
          <p:nvPr/>
        </p:nvGrpSpPr>
        <p:grpSpPr>
          <a:xfrm>
            <a:off x="4455037" y="2830537"/>
            <a:ext cx="428736" cy="540541"/>
            <a:chOff x="3000200" y="3138275"/>
            <a:chExt cx="463900" cy="584875"/>
          </a:xfrm>
        </p:grpSpPr>
        <p:sp>
          <p:nvSpPr>
            <p:cNvPr id="2082" name="Google Shape;2082;p81"/>
            <p:cNvSpPr/>
            <p:nvPr/>
          </p:nvSpPr>
          <p:spPr>
            <a:xfrm>
              <a:off x="3000200" y="3138275"/>
              <a:ext cx="463900" cy="457675"/>
            </a:xfrm>
            <a:custGeom>
              <a:rect b="b" l="l" r="r" t="t"/>
              <a:pathLst>
                <a:path extrusionOk="0" h="18307" w="18556">
                  <a:moveTo>
                    <a:pt x="10945" y="2691"/>
                  </a:moveTo>
                  <a:lnTo>
                    <a:pt x="15616" y="7363"/>
                  </a:lnTo>
                  <a:lnTo>
                    <a:pt x="14795" y="8185"/>
                  </a:lnTo>
                  <a:lnTo>
                    <a:pt x="10123" y="3512"/>
                  </a:lnTo>
                  <a:lnTo>
                    <a:pt x="10945" y="2691"/>
                  </a:lnTo>
                  <a:close/>
                  <a:moveTo>
                    <a:pt x="15764" y="0"/>
                  </a:moveTo>
                  <a:cubicBezTo>
                    <a:pt x="15113" y="0"/>
                    <a:pt x="14461" y="248"/>
                    <a:pt x="13965" y="744"/>
                  </a:cubicBezTo>
                  <a:lnTo>
                    <a:pt x="13597" y="1112"/>
                  </a:lnTo>
                  <a:cubicBezTo>
                    <a:pt x="13466" y="1247"/>
                    <a:pt x="13467" y="1460"/>
                    <a:pt x="13601" y="1594"/>
                  </a:cubicBezTo>
                  <a:cubicBezTo>
                    <a:pt x="13668" y="1660"/>
                    <a:pt x="13755" y="1694"/>
                    <a:pt x="13842" y="1694"/>
                  </a:cubicBezTo>
                  <a:cubicBezTo>
                    <a:pt x="13928" y="1694"/>
                    <a:pt x="14014" y="1661"/>
                    <a:pt x="14081" y="1597"/>
                  </a:cubicBezTo>
                  <a:lnTo>
                    <a:pt x="14450" y="1228"/>
                  </a:lnTo>
                  <a:cubicBezTo>
                    <a:pt x="14813" y="865"/>
                    <a:pt x="15289" y="684"/>
                    <a:pt x="15765" y="684"/>
                  </a:cubicBezTo>
                  <a:cubicBezTo>
                    <a:pt x="16240" y="684"/>
                    <a:pt x="16716" y="865"/>
                    <a:pt x="17078" y="1228"/>
                  </a:cubicBezTo>
                  <a:cubicBezTo>
                    <a:pt x="17805" y="1955"/>
                    <a:pt x="17805" y="3132"/>
                    <a:pt x="17080" y="3858"/>
                  </a:cubicBezTo>
                  <a:lnTo>
                    <a:pt x="15081" y="5858"/>
                  </a:lnTo>
                  <a:lnTo>
                    <a:pt x="12451" y="3227"/>
                  </a:lnTo>
                  <a:lnTo>
                    <a:pt x="13112" y="2566"/>
                  </a:lnTo>
                  <a:cubicBezTo>
                    <a:pt x="13243" y="2432"/>
                    <a:pt x="13241" y="2218"/>
                    <a:pt x="13108" y="2086"/>
                  </a:cubicBezTo>
                  <a:cubicBezTo>
                    <a:pt x="13041" y="2019"/>
                    <a:pt x="12953" y="1985"/>
                    <a:pt x="12866" y="1985"/>
                  </a:cubicBezTo>
                  <a:cubicBezTo>
                    <a:pt x="12780" y="1985"/>
                    <a:pt x="12694" y="2017"/>
                    <a:pt x="12628" y="2081"/>
                  </a:cubicBezTo>
                  <a:lnTo>
                    <a:pt x="11966" y="2743"/>
                  </a:lnTo>
                  <a:lnTo>
                    <a:pt x="11187" y="1964"/>
                  </a:lnTo>
                  <a:cubicBezTo>
                    <a:pt x="11120" y="1897"/>
                    <a:pt x="11032" y="1864"/>
                    <a:pt x="10945" y="1864"/>
                  </a:cubicBezTo>
                  <a:cubicBezTo>
                    <a:pt x="10857" y="1864"/>
                    <a:pt x="10769" y="1897"/>
                    <a:pt x="10702" y="1964"/>
                  </a:cubicBezTo>
                  <a:lnTo>
                    <a:pt x="9397" y="3269"/>
                  </a:lnTo>
                  <a:cubicBezTo>
                    <a:pt x="9263" y="3403"/>
                    <a:pt x="9263" y="3620"/>
                    <a:pt x="9397" y="3754"/>
                  </a:cubicBezTo>
                  <a:lnTo>
                    <a:pt x="10177" y="4533"/>
                  </a:lnTo>
                  <a:lnTo>
                    <a:pt x="7750" y="6959"/>
                  </a:lnTo>
                  <a:cubicBezTo>
                    <a:pt x="7617" y="7092"/>
                    <a:pt x="7617" y="7310"/>
                    <a:pt x="7750" y="7443"/>
                  </a:cubicBezTo>
                  <a:cubicBezTo>
                    <a:pt x="7817" y="7510"/>
                    <a:pt x="7905" y="7543"/>
                    <a:pt x="7992" y="7543"/>
                  </a:cubicBezTo>
                  <a:cubicBezTo>
                    <a:pt x="8080" y="7543"/>
                    <a:pt x="8168" y="7510"/>
                    <a:pt x="8235" y="7443"/>
                  </a:cubicBezTo>
                  <a:lnTo>
                    <a:pt x="10660" y="5019"/>
                  </a:lnTo>
                  <a:lnTo>
                    <a:pt x="13289" y="7648"/>
                  </a:lnTo>
                  <a:lnTo>
                    <a:pt x="11184" y="9754"/>
                  </a:lnTo>
                  <a:lnTo>
                    <a:pt x="5925" y="9754"/>
                  </a:lnTo>
                  <a:lnTo>
                    <a:pt x="7258" y="8421"/>
                  </a:lnTo>
                  <a:cubicBezTo>
                    <a:pt x="7387" y="8288"/>
                    <a:pt x="7386" y="8073"/>
                    <a:pt x="7254" y="7941"/>
                  </a:cubicBezTo>
                  <a:cubicBezTo>
                    <a:pt x="7187" y="7874"/>
                    <a:pt x="7099" y="7841"/>
                    <a:pt x="7011" y="7841"/>
                  </a:cubicBezTo>
                  <a:cubicBezTo>
                    <a:pt x="6925" y="7841"/>
                    <a:pt x="6839" y="7873"/>
                    <a:pt x="6772" y="7936"/>
                  </a:cubicBezTo>
                  <a:lnTo>
                    <a:pt x="4856" y="9854"/>
                  </a:lnTo>
                  <a:lnTo>
                    <a:pt x="2491" y="12219"/>
                  </a:lnTo>
                  <a:cubicBezTo>
                    <a:pt x="1809" y="12895"/>
                    <a:pt x="1570" y="13902"/>
                    <a:pt x="1874" y="14815"/>
                  </a:cubicBezTo>
                  <a:lnTo>
                    <a:pt x="335" y="16351"/>
                  </a:lnTo>
                  <a:cubicBezTo>
                    <a:pt x="200" y="16486"/>
                    <a:pt x="102" y="16651"/>
                    <a:pt x="48" y="16835"/>
                  </a:cubicBezTo>
                  <a:cubicBezTo>
                    <a:pt x="36" y="16870"/>
                    <a:pt x="28" y="16907"/>
                    <a:pt x="22" y="16943"/>
                  </a:cubicBezTo>
                  <a:cubicBezTo>
                    <a:pt x="15" y="16979"/>
                    <a:pt x="9" y="17015"/>
                    <a:pt x="6" y="17052"/>
                  </a:cubicBezTo>
                  <a:cubicBezTo>
                    <a:pt x="1" y="17088"/>
                    <a:pt x="0" y="17124"/>
                    <a:pt x="0" y="17162"/>
                  </a:cubicBezTo>
                  <a:cubicBezTo>
                    <a:pt x="0" y="17607"/>
                    <a:pt x="258" y="18013"/>
                    <a:pt x="664" y="18201"/>
                  </a:cubicBezTo>
                  <a:cubicBezTo>
                    <a:pt x="680" y="18208"/>
                    <a:pt x="698" y="18215"/>
                    <a:pt x="715" y="18222"/>
                  </a:cubicBezTo>
                  <a:cubicBezTo>
                    <a:pt x="854" y="18278"/>
                    <a:pt x="1000" y="18306"/>
                    <a:pt x="1146" y="18306"/>
                  </a:cubicBezTo>
                  <a:cubicBezTo>
                    <a:pt x="1344" y="18306"/>
                    <a:pt x="1542" y="18255"/>
                    <a:pt x="1718" y="18154"/>
                  </a:cubicBezTo>
                  <a:cubicBezTo>
                    <a:pt x="1805" y="18105"/>
                    <a:pt x="1885" y="18043"/>
                    <a:pt x="1956" y="17971"/>
                  </a:cubicBezTo>
                  <a:lnTo>
                    <a:pt x="3495" y="16434"/>
                  </a:lnTo>
                  <a:cubicBezTo>
                    <a:pt x="3754" y="16520"/>
                    <a:pt x="4024" y="16564"/>
                    <a:pt x="4294" y="16564"/>
                  </a:cubicBezTo>
                  <a:cubicBezTo>
                    <a:pt x="4575" y="16564"/>
                    <a:pt x="4856" y="16517"/>
                    <a:pt x="5124" y="16423"/>
                  </a:cubicBezTo>
                  <a:lnTo>
                    <a:pt x="5165" y="16409"/>
                  </a:lnTo>
                  <a:cubicBezTo>
                    <a:pt x="5178" y="16403"/>
                    <a:pt x="5192" y="16399"/>
                    <a:pt x="5207" y="16393"/>
                  </a:cubicBezTo>
                  <a:cubicBezTo>
                    <a:pt x="5538" y="16264"/>
                    <a:pt x="5839" y="16068"/>
                    <a:pt x="6090" y="15816"/>
                  </a:cubicBezTo>
                  <a:lnTo>
                    <a:pt x="7051" y="14854"/>
                  </a:lnTo>
                  <a:cubicBezTo>
                    <a:pt x="7184" y="14720"/>
                    <a:pt x="7184" y="14504"/>
                    <a:pt x="7051" y="14371"/>
                  </a:cubicBezTo>
                  <a:cubicBezTo>
                    <a:pt x="6984" y="14303"/>
                    <a:pt x="6896" y="14269"/>
                    <a:pt x="6808" y="14269"/>
                  </a:cubicBezTo>
                  <a:cubicBezTo>
                    <a:pt x="6720" y="14269"/>
                    <a:pt x="6633" y="14303"/>
                    <a:pt x="6566" y="14369"/>
                  </a:cubicBezTo>
                  <a:lnTo>
                    <a:pt x="5606" y="15331"/>
                  </a:lnTo>
                  <a:cubicBezTo>
                    <a:pt x="5255" y="15684"/>
                    <a:pt x="4781" y="15877"/>
                    <a:pt x="4294" y="15877"/>
                  </a:cubicBezTo>
                  <a:cubicBezTo>
                    <a:pt x="4157" y="15877"/>
                    <a:pt x="4019" y="15861"/>
                    <a:pt x="3882" y="15830"/>
                  </a:cubicBezTo>
                  <a:cubicBezTo>
                    <a:pt x="3768" y="15804"/>
                    <a:pt x="3655" y="15768"/>
                    <a:pt x="3547" y="15720"/>
                  </a:cubicBezTo>
                  <a:cubicBezTo>
                    <a:pt x="3503" y="15701"/>
                    <a:pt x="3456" y="15691"/>
                    <a:pt x="3410" y="15691"/>
                  </a:cubicBezTo>
                  <a:cubicBezTo>
                    <a:pt x="3320" y="15691"/>
                    <a:pt x="3233" y="15726"/>
                    <a:pt x="3167" y="15791"/>
                  </a:cubicBezTo>
                  <a:lnTo>
                    <a:pt x="1471" y="17487"/>
                  </a:lnTo>
                  <a:cubicBezTo>
                    <a:pt x="1382" y="17577"/>
                    <a:pt x="1263" y="17623"/>
                    <a:pt x="1145" y="17623"/>
                  </a:cubicBezTo>
                  <a:cubicBezTo>
                    <a:pt x="1034" y="17623"/>
                    <a:pt x="924" y="17583"/>
                    <a:pt x="836" y="17504"/>
                  </a:cubicBezTo>
                  <a:cubicBezTo>
                    <a:pt x="654" y="17339"/>
                    <a:pt x="633" y="17060"/>
                    <a:pt x="789" y="16870"/>
                  </a:cubicBezTo>
                  <a:cubicBezTo>
                    <a:pt x="799" y="16857"/>
                    <a:pt x="810" y="16846"/>
                    <a:pt x="821" y="16835"/>
                  </a:cubicBezTo>
                  <a:lnTo>
                    <a:pt x="2516" y="15140"/>
                  </a:lnTo>
                  <a:cubicBezTo>
                    <a:pt x="2616" y="15041"/>
                    <a:pt x="2645" y="14890"/>
                    <a:pt x="2588" y="14761"/>
                  </a:cubicBezTo>
                  <a:cubicBezTo>
                    <a:pt x="2279" y="14060"/>
                    <a:pt x="2434" y="13242"/>
                    <a:pt x="2977" y="12701"/>
                  </a:cubicBezTo>
                  <a:lnTo>
                    <a:pt x="5240" y="10439"/>
                  </a:lnTo>
                  <a:lnTo>
                    <a:pt x="10498" y="10439"/>
                  </a:lnTo>
                  <a:lnTo>
                    <a:pt x="7541" y="13394"/>
                  </a:lnTo>
                  <a:cubicBezTo>
                    <a:pt x="7408" y="13529"/>
                    <a:pt x="7408" y="13745"/>
                    <a:pt x="7541" y="13879"/>
                  </a:cubicBezTo>
                  <a:cubicBezTo>
                    <a:pt x="7608" y="13946"/>
                    <a:pt x="7696" y="13979"/>
                    <a:pt x="7783" y="13979"/>
                  </a:cubicBezTo>
                  <a:cubicBezTo>
                    <a:pt x="7871" y="13979"/>
                    <a:pt x="7959" y="13946"/>
                    <a:pt x="8027" y="13879"/>
                  </a:cubicBezTo>
                  <a:lnTo>
                    <a:pt x="13774" y="8131"/>
                  </a:lnTo>
                  <a:lnTo>
                    <a:pt x="14554" y="8911"/>
                  </a:lnTo>
                  <a:cubicBezTo>
                    <a:pt x="14621" y="8979"/>
                    <a:pt x="14708" y="9013"/>
                    <a:pt x="14796" y="9013"/>
                  </a:cubicBezTo>
                  <a:cubicBezTo>
                    <a:pt x="14883" y="9013"/>
                    <a:pt x="14971" y="8979"/>
                    <a:pt x="15039" y="8911"/>
                  </a:cubicBezTo>
                  <a:lnTo>
                    <a:pt x="16344" y="7606"/>
                  </a:lnTo>
                  <a:cubicBezTo>
                    <a:pt x="16478" y="7472"/>
                    <a:pt x="16478" y="7255"/>
                    <a:pt x="16344" y="7121"/>
                  </a:cubicBezTo>
                  <a:lnTo>
                    <a:pt x="15564" y="6342"/>
                  </a:lnTo>
                  <a:lnTo>
                    <a:pt x="17563" y="4343"/>
                  </a:lnTo>
                  <a:cubicBezTo>
                    <a:pt x="18555" y="3351"/>
                    <a:pt x="18555" y="1736"/>
                    <a:pt x="17563" y="745"/>
                  </a:cubicBezTo>
                  <a:lnTo>
                    <a:pt x="17563" y="744"/>
                  </a:lnTo>
                  <a:cubicBezTo>
                    <a:pt x="17067" y="248"/>
                    <a:pt x="16415" y="0"/>
                    <a:pt x="15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81"/>
            <p:cNvSpPr/>
            <p:nvPr/>
          </p:nvSpPr>
          <p:spPr>
            <a:xfrm>
              <a:off x="3016900" y="3599125"/>
              <a:ext cx="96400" cy="124025"/>
            </a:xfrm>
            <a:custGeom>
              <a:rect b="b" l="l" r="r" t="t"/>
              <a:pathLst>
                <a:path extrusionOk="0" h="4961" w="3856">
                  <a:moveTo>
                    <a:pt x="1927" y="879"/>
                  </a:moveTo>
                  <a:cubicBezTo>
                    <a:pt x="2068" y="1056"/>
                    <a:pt x="2252" y="1294"/>
                    <a:pt x="2435" y="1554"/>
                  </a:cubicBezTo>
                  <a:cubicBezTo>
                    <a:pt x="3090" y="2490"/>
                    <a:pt x="3161" y="2894"/>
                    <a:pt x="3161" y="3025"/>
                  </a:cubicBezTo>
                  <a:cubicBezTo>
                    <a:pt x="3159" y="3705"/>
                    <a:pt x="2608" y="4255"/>
                    <a:pt x="1929" y="4257"/>
                  </a:cubicBezTo>
                  <a:cubicBezTo>
                    <a:pt x="1249" y="4255"/>
                    <a:pt x="699" y="3705"/>
                    <a:pt x="697" y="3025"/>
                  </a:cubicBezTo>
                  <a:cubicBezTo>
                    <a:pt x="697" y="2562"/>
                    <a:pt x="1372" y="1571"/>
                    <a:pt x="1927" y="879"/>
                  </a:cubicBezTo>
                  <a:close/>
                  <a:moveTo>
                    <a:pt x="1928" y="0"/>
                  </a:moveTo>
                  <a:cubicBezTo>
                    <a:pt x="1833" y="0"/>
                    <a:pt x="1737" y="39"/>
                    <a:pt x="1669" y="118"/>
                  </a:cubicBezTo>
                  <a:cubicBezTo>
                    <a:pt x="1653" y="137"/>
                    <a:pt x="1260" y="591"/>
                    <a:pt x="861" y="1162"/>
                  </a:cubicBezTo>
                  <a:cubicBezTo>
                    <a:pt x="290" y="1978"/>
                    <a:pt x="12" y="2587"/>
                    <a:pt x="12" y="3025"/>
                  </a:cubicBezTo>
                  <a:cubicBezTo>
                    <a:pt x="1" y="4091"/>
                    <a:pt x="863" y="4960"/>
                    <a:pt x="1929" y="4960"/>
                  </a:cubicBezTo>
                  <a:cubicBezTo>
                    <a:pt x="2994" y="4960"/>
                    <a:pt x="3856" y="4091"/>
                    <a:pt x="3845" y="3025"/>
                  </a:cubicBezTo>
                  <a:cubicBezTo>
                    <a:pt x="3845" y="2587"/>
                    <a:pt x="3567" y="1978"/>
                    <a:pt x="2995" y="1162"/>
                  </a:cubicBezTo>
                  <a:cubicBezTo>
                    <a:pt x="2596" y="591"/>
                    <a:pt x="2205" y="137"/>
                    <a:pt x="2187" y="118"/>
                  </a:cubicBezTo>
                  <a:cubicBezTo>
                    <a:pt x="2119" y="39"/>
                    <a:pt x="2024" y="0"/>
                    <a:pt x="1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81"/>
            <p:cNvSpPr/>
            <p:nvPr/>
          </p:nvSpPr>
          <p:spPr>
            <a:xfrm>
              <a:off x="3143275" y="3525750"/>
              <a:ext cx="110850" cy="143875"/>
            </a:xfrm>
            <a:custGeom>
              <a:rect b="b" l="l" r="r" t="t"/>
              <a:pathLst>
                <a:path extrusionOk="0" h="5755" w="4434">
                  <a:moveTo>
                    <a:pt x="2219" y="877"/>
                  </a:moveTo>
                  <a:cubicBezTo>
                    <a:pt x="2895" y="1709"/>
                    <a:pt x="3749" y="2956"/>
                    <a:pt x="3749" y="3537"/>
                  </a:cubicBezTo>
                  <a:cubicBezTo>
                    <a:pt x="3748" y="4383"/>
                    <a:pt x="3063" y="5068"/>
                    <a:pt x="2219" y="5069"/>
                  </a:cubicBezTo>
                  <a:cubicBezTo>
                    <a:pt x="1373" y="5068"/>
                    <a:pt x="688" y="4383"/>
                    <a:pt x="687" y="3537"/>
                  </a:cubicBezTo>
                  <a:cubicBezTo>
                    <a:pt x="687" y="2956"/>
                    <a:pt x="1541" y="1711"/>
                    <a:pt x="2219" y="877"/>
                  </a:cubicBezTo>
                  <a:close/>
                  <a:moveTo>
                    <a:pt x="2218" y="0"/>
                  </a:moveTo>
                  <a:cubicBezTo>
                    <a:pt x="2122" y="0"/>
                    <a:pt x="2027" y="39"/>
                    <a:pt x="1959" y="118"/>
                  </a:cubicBezTo>
                  <a:cubicBezTo>
                    <a:pt x="1759" y="349"/>
                    <a:pt x="0" y="2407"/>
                    <a:pt x="0" y="3537"/>
                  </a:cubicBezTo>
                  <a:cubicBezTo>
                    <a:pt x="0" y="4762"/>
                    <a:pt x="993" y="5754"/>
                    <a:pt x="2217" y="5754"/>
                  </a:cubicBezTo>
                  <a:cubicBezTo>
                    <a:pt x="3442" y="5754"/>
                    <a:pt x="4434" y="4762"/>
                    <a:pt x="4434" y="3537"/>
                  </a:cubicBezTo>
                  <a:cubicBezTo>
                    <a:pt x="4434" y="2407"/>
                    <a:pt x="2677" y="349"/>
                    <a:pt x="2475" y="118"/>
                  </a:cubicBezTo>
                  <a:lnTo>
                    <a:pt x="2477" y="118"/>
                  </a:lnTo>
                  <a:cubicBezTo>
                    <a:pt x="2409" y="39"/>
                    <a:pt x="2313" y="0"/>
                    <a:pt x="2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5" name="Google Shape;2085;p81"/>
          <p:cNvSpPr/>
          <p:nvPr/>
        </p:nvSpPr>
        <p:spPr>
          <a:xfrm>
            <a:off x="3372696" y="2830748"/>
            <a:ext cx="540218" cy="540126"/>
          </a:xfrm>
          <a:custGeom>
            <a:rect b="b" l="l" r="r" t="t"/>
            <a:pathLst>
              <a:path extrusionOk="0" h="23377" w="23381">
                <a:moveTo>
                  <a:pt x="11693" y="5001"/>
                </a:moveTo>
                <a:lnTo>
                  <a:pt x="16997" y="8765"/>
                </a:lnTo>
                <a:lnTo>
                  <a:pt x="11693" y="12529"/>
                </a:lnTo>
                <a:lnTo>
                  <a:pt x="6387" y="8766"/>
                </a:lnTo>
                <a:lnTo>
                  <a:pt x="11693" y="5001"/>
                </a:lnTo>
                <a:close/>
                <a:moveTo>
                  <a:pt x="12034" y="691"/>
                </a:moveTo>
                <a:cubicBezTo>
                  <a:pt x="14845" y="777"/>
                  <a:pt x="17474" y="1911"/>
                  <a:pt x="19472" y="3907"/>
                </a:cubicBezTo>
                <a:cubicBezTo>
                  <a:pt x="21549" y="5986"/>
                  <a:pt x="22694" y="8750"/>
                  <a:pt x="22694" y="11688"/>
                </a:cubicBezTo>
                <a:cubicBezTo>
                  <a:pt x="22694" y="13675"/>
                  <a:pt x="22169" y="15583"/>
                  <a:pt x="21187" y="17253"/>
                </a:cubicBezTo>
                <a:lnTo>
                  <a:pt x="17931" y="15020"/>
                </a:lnTo>
                <a:lnTo>
                  <a:pt x="17931" y="13929"/>
                </a:lnTo>
                <a:cubicBezTo>
                  <a:pt x="17935" y="13738"/>
                  <a:pt x="17780" y="13580"/>
                  <a:pt x="17589" y="13580"/>
                </a:cubicBezTo>
                <a:cubicBezTo>
                  <a:pt x="17396" y="13580"/>
                  <a:pt x="17242" y="13738"/>
                  <a:pt x="17246" y="13929"/>
                </a:cubicBezTo>
                <a:lnTo>
                  <a:pt x="17246" y="15023"/>
                </a:lnTo>
                <a:lnTo>
                  <a:pt x="12034" y="18721"/>
                </a:lnTo>
                <a:lnTo>
                  <a:pt x="12034" y="13126"/>
                </a:lnTo>
                <a:lnTo>
                  <a:pt x="17246" y="9428"/>
                </a:lnTo>
                <a:lnTo>
                  <a:pt x="17246" y="12558"/>
                </a:lnTo>
                <a:cubicBezTo>
                  <a:pt x="17242" y="12751"/>
                  <a:pt x="17396" y="12909"/>
                  <a:pt x="17589" y="12909"/>
                </a:cubicBezTo>
                <a:cubicBezTo>
                  <a:pt x="17780" y="12909"/>
                  <a:pt x="17935" y="12751"/>
                  <a:pt x="17931" y="12558"/>
                </a:cubicBezTo>
                <a:lnTo>
                  <a:pt x="17931" y="8765"/>
                </a:lnTo>
                <a:cubicBezTo>
                  <a:pt x="17931" y="8750"/>
                  <a:pt x="17930" y="8736"/>
                  <a:pt x="17928" y="8720"/>
                </a:cubicBezTo>
                <a:cubicBezTo>
                  <a:pt x="17928" y="8715"/>
                  <a:pt x="17927" y="8711"/>
                  <a:pt x="17925" y="8707"/>
                </a:cubicBezTo>
                <a:cubicBezTo>
                  <a:pt x="17924" y="8696"/>
                  <a:pt x="17922" y="8686"/>
                  <a:pt x="17919" y="8678"/>
                </a:cubicBezTo>
                <a:cubicBezTo>
                  <a:pt x="17918" y="8672"/>
                  <a:pt x="17916" y="8666"/>
                  <a:pt x="17914" y="8660"/>
                </a:cubicBezTo>
                <a:cubicBezTo>
                  <a:pt x="17912" y="8653"/>
                  <a:pt x="17908" y="8644"/>
                  <a:pt x="17905" y="8635"/>
                </a:cubicBezTo>
                <a:cubicBezTo>
                  <a:pt x="17903" y="8630"/>
                  <a:pt x="17901" y="8625"/>
                  <a:pt x="17898" y="8619"/>
                </a:cubicBezTo>
                <a:cubicBezTo>
                  <a:pt x="17895" y="8611"/>
                  <a:pt x="17890" y="8604"/>
                  <a:pt x="17886" y="8596"/>
                </a:cubicBezTo>
                <a:lnTo>
                  <a:pt x="17877" y="8580"/>
                </a:lnTo>
                <a:cubicBezTo>
                  <a:pt x="17872" y="8573"/>
                  <a:pt x="17866" y="8566"/>
                  <a:pt x="17861" y="8559"/>
                </a:cubicBezTo>
                <a:cubicBezTo>
                  <a:pt x="17857" y="8554"/>
                  <a:pt x="17854" y="8550"/>
                  <a:pt x="17851" y="8546"/>
                </a:cubicBezTo>
                <a:cubicBezTo>
                  <a:pt x="17844" y="8538"/>
                  <a:pt x="17838" y="8530"/>
                  <a:pt x="17829" y="8524"/>
                </a:cubicBezTo>
                <a:cubicBezTo>
                  <a:pt x="17827" y="8519"/>
                  <a:pt x="17824" y="8516"/>
                  <a:pt x="17821" y="8514"/>
                </a:cubicBezTo>
                <a:cubicBezTo>
                  <a:pt x="17811" y="8503"/>
                  <a:pt x="17799" y="8495"/>
                  <a:pt x="17786" y="8486"/>
                </a:cubicBezTo>
                <a:lnTo>
                  <a:pt x="12034" y="4404"/>
                </a:lnTo>
                <a:lnTo>
                  <a:pt x="12034" y="691"/>
                </a:lnTo>
                <a:close/>
                <a:moveTo>
                  <a:pt x="17592" y="15618"/>
                </a:moveTo>
                <a:lnTo>
                  <a:pt x="20821" y="17833"/>
                </a:lnTo>
                <a:cubicBezTo>
                  <a:pt x="20423" y="18419"/>
                  <a:pt x="19972" y="18968"/>
                  <a:pt x="19472" y="19468"/>
                </a:cubicBezTo>
                <a:lnTo>
                  <a:pt x="19473" y="19468"/>
                </a:lnTo>
                <a:cubicBezTo>
                  <a:pt x="17394" y="21546"/>
                  <a:pt x="14632" y="22690"/>
                  <a:pt x="11693" y="22690"/>
                </a:cubicBezTo>
                <a:cubicBezTo>
                  <a:pt x="8753" y="22690"/>
                  <a:pt x="5991" y="21546"/>
                  <a:pt x="3914" y="19468"/>
                </a:cubicBezTo>
                <a:cubicBezTo>
                  <a:pt x="3412" y="18968"/>
                  <a:pt x="2961" y="18421"/>
                  <a:pt x="2563" y="17833"/>
                </a:cubicBezTo>
                <a:lnTo>
                  <a:pt x="5792" y="15618"/>
                </a:lnTo>
                <a:lnTo>
                  <a:pt x="11494" y="19663"/>
                </a:lnTo>
                <a:cubicBezTo>
                  <a:pt x="11506" y="19673"/>
                  <a:pt x="11520" y="19680"/>
                  <a:pt x="11535" y="19687"/>
                </a:cubicBezTo>
                <a:lnTo>
                  <a:pt x="11536" y="19689"/>
                </a:lnTo>
                <a:cubicBezTo>
                  <a:pt x="11540" y="19692"/>
                  <a:pt x="11545" y="19693"/>
                  <a:pt x="11548" y="19695"/>
                </a:cubicBezTo>
                <a:cubicBezTo>
                  <a:pt x="11559" y="19699"/>
                  <a:pt x="11569" y="19703"/>
                  <a:pt x="11581" y="19708"/>
                </a:cubicBezTo>
                <a:cubicBezTo>
                  <a:pt x="11587" y="19709"/>
                  <a:pt x="11591" y="19711"/>
                  <a:pt x="11597" y="19712"/>
                </a:cubicBezTo>
                <a:cubicBezTo>
                  <a:pt x="11607" y="19715"/>
                  <a:pt x="11619" y="19718"/>
                  <a:pt x="11630" y="19721"/>
                </a:cubicBezTo>
                <a:lnTo>
                  <a:pt x="11643" y="19722"/>
                </a:lnTo>
                <a:cubicBezTo>
                  <a:pt x="11659" y="19725"/>
                  <a:pt x="11675" y="19727"/>
                  <a:pt x="11691" y="19727"/>
                </a:cubicBezTo>
                <a:cubicBezTo>
                  <a:pt x="11707" y="19727"/>
                  <a:pt x="11723" y="19725"/>
                  <a:pt x="11739" y="19722"/>
                </a:cubicBezTo>
                <a:lnTo>
                  <a:pt x="11752" y="19721"/>
                </a:lnTo>
                <a:cubicBezTo>
                  <a:pt x="11764" y="19718"/>
                  <a:pt x="11775" y="19715"/>
                  <a:pt x="11786" y="19712"/>
                </a:cubicBezTo>
                <a:cubicBezTo>
                  <a:pt x="11791" y="19711"/>
                  <a:pt x="11796" y="19709"/>
                  <a:pt x="11801" y="19708"/>
                </a:cubicBezTo>
                <a:cubicBezTo>
                  <a:pt x="11812" y="19703"/>
                  <a:pt x="11823" y="19699"/>
                  <a:pt x="11835" y="19695"/>
                </a:cubicBezTo>
                <a:cubicBezTo>
                  <a:pt x="11838" y="19693"/>
                  <a:pt x="11842" y="19692"/>
                  <a:pt x="11845" y="19689"/>
                </a:cubicBezTo>
                <a:lnTo>
                  <a:pt x="11849" y="19687"/>
                </a:lnTo>
                <a:cubicBezTo>
                  <a:pt x="11862" y="19680"/>
                  <a:pt x="11877" y="19673"/>
                  <a:pt x="11890" y="19663"/>
                </a:cubicBezTo>
                <a:lnTo>
                  <a:pt x="17592" y="15618"/>
                </a:lnTo>
                <a:close/>
                <a:moveTo>
                  <a:pt x="11663" y="0"/>
                </a:moveTo>
                <a:cubicBezTo>
                  <a:pt x="9970" y="0"/>
                  <a:pt x="8296" y="372"/>
                  <a:pt x="6762" y="1089"/>
                </a:cubicBezTo>
                <a:cubicBezTo>
                  <a:pt x="6589" y="1168"/>
                  <a:pt x="6515" y="1371"/>
                  <a:pt x="6596" y="1544"/>
                </a:cubicBezTo>
                <a:cubicBezTo>
                  <a:pt x="6654" y="1669"/>
                  <a:pt x="6777" y="1742"/>
                  <a:pt x="6907" y="1742"/>
                </a:cubicBezTo>
                <a:cubicBezTo>
                  <a:pt x="6955" y="1742"/>
                  <a:pt x="7005" y="1731"/>
                  <a:pt x="7052" y="1710"/>
                </a:cubicBezTo>
                <a:cubicBezTo>
                  <a:pt x="8399" y="1080"/>
                  <a:pt x="9863" y="733"/>
                  <a:pt x="11350" y="691"/>
                </a:cubicBezTo>
                <a:lnTo>
                  <a:pt x="11350" y="4404"/>
                </a:lnTo>
                <a:lnTo>
                  <a:pt x="5598" y="8485"/>
                </a:lnTo>
                <a:cubicBezTo>
                  <a:pt x="5586" y="8493"/>
                  <a:pt x="5575" y="8503"/>
                  <a:pt x="5563" y="8514"/>
                </a:cubicBezTo>
                <a:cubicBezTo>
                  <a:pt x="5560" y="8516"/>
                  <a:pt x="5557" y="8519"/>
                  <a:pt x="5555" y="8522"/>
                </a:cubicBezTo>
                <a:cubicBezTo>
                  <a:pt x="5547" y="8530"/>
                  <a:pt x="5540" y="8537"/>
                  <a:pt x="5534" y="8546"/>
                </a:cubicBezTo>
                <a:cubicBezTo>
                  <a:pt x="5530" y="8550"/>
                  <a:pt x="5527" y="8554"/>
                  <a:pt x="5524" y="8559"/>
                </a:cubicBezTo>
                <a:cubicBezTo>
                  <a:pt x="5518" y="8566"/>
                  <a:pt x="5512" y="8573"/>
                  <a:pt x="5508" y="8580"/>
                </a:cubicBezTo>
                <a:cubicBezTo>
                  <a:pt x="5505" y="8585"/>
                  <a:pt x="5502" y="8590"/>
                  <a:pt x="5499" y="8595"/>
                </a:cubicBezTo>
                <a:cubicBezTo>
                  <a:pt x="5495" y="8604"/>
                  <a:pt x="5491" y="8611"/>
                  <a:pt x="5486" y="8619"/>
                </a:cubicBezTo>
                <a:cubicBezTo>
                  <a:pt x="5482" y="8627"/>
                  <a:pt x="5482" y="8630"/>
                  <a:pt x="5479" y="8635"/>
                </a:cubicBezTo>
                <a:cubicBezTo>
                  <a:pt x="5476" y="8643"/>
                  <a:pt x="5473" y="8651"/>
                  <a:pt x="5470" y="8660"/>
                </a:cubicBezTo>
                <a:cubicBezTo>
                  <a:pt x="5469" y="8666"/>
                  <a:pt x="5467" y="8672"/>
                  <a:pt x="5466" y="8676"/>
                </a:cubicBezTo>
                <a:cubicBezTo>
                  <a:pt x="5463" y="8686"/>
                  <a:pt x="5462" y="8695"/>
                  <a:pt x="5459" y="8705"/>
                </a:cubicBezTo>
                <a:cubicBezTo>
                  <a:pt x="5459" y="8711"/>
                  <a:pt x="5457" y="8715"/>
                  <a:pt x="5456" y="8720"/>
                </a:cubicBezTo>
                <a:cubicBezTo>
                  <a:pt x="5454" y="8734"/>
                  <a:pt x="5454" y="8750"/>
                  <a:pt x="5453" y="8765"/>
                </a:cubicBezTo>
                <a:lnTo>
                  <a:pt x="5453" y="10450"/>
                </a:lnTo>
                <a:cubicBezTo>
                  <a:pt x="5453" y="10639"/>
                  <a:pt x="5607" y="10793"/>
                  <a:pt x="5797" y="10793"/>
                </a:cubicBezTo>
                <a:cubicBezTo>
                  <a:pt x="5985" y="10793"/>
                  <a:pt x="6139" y="10639"/>
                  <a:pt x="6139" y="10450"/>
                </a:cubicBezTo>
                <a:lnTo>
                  <a:pt x="6139" y="9428"/>
                </a:lnTo>
                <a:lnTo>
                  <a:pt x="11349" y="13126"/>
                </a:lnTo>
                <a:lnTo>
                  <a:pt x="11349" y="18720"/>
                </a:lnTo>
                <a:lnTo>
                  <a:pt x="6138" y="15023"/>
                </a:lnTo>
                <a:lnTo>
                  <a:pt x="6138" y="11821"/>
                </a:lnTo>
                <a:cubicBezTo>
                  <a:pt x="6138" y="11631"/>
                  <a:pt x="5984" y="11479"/>
                  <a:pt x="5795" y="11479"/>
                </a:cubicBezTo>
                <a:cubicBezTo>
                  <a:pt x="5605" y="11479"/>
                  <a:pt x="5451" y="11631"/>
                  <a:pt x="5451" y="11821"/>
                </a:cubicBezTo>
                <a:lnTo>
                  <a:pt x="5451" y="15019"/>
                </a:lnTo>
                <a:lnTo>
                  <a:pt x="2196" y="17253"/>
                </a:lnTo>
                <a:cubicBezTo>
                  <a:pt x="1214" y="15583"/>
                  <a:pt x="689" y="13677"/>
                  <a:pt x="689" y="11688"/>
                </a:cubicBezTo>
                <a:cubicBezTo>
                  <a:pt x="687" y="7891"/>
                  <a:pt x="2643" y="4363"/>
                  <a:pt x="5864" y="2354"/>
                </a:cubicBezTo>
                <a:cubicBezTo>
                  <a:pt x="6014" y="2249"/>
                  <a:pt x="6056" y="2045"/>
                  <a:pt x="5959" y="1889"/>
                </a:cubicBezTo>
                <a:cubicBezTo>
                  <a:pt x="5895" y="1786"/>
                  <a:pt x="5783" y="1729"/>
                  <a:pt x="5669" y="1729"/>
                </a:cubicBezTo>
                <a:cubicBezTo>
                  <a:pt x="5611" y="1729"/>
                  <a:pt x="5554" y="1743"/>
                  <a:pt x="5501" y="1773"/>
                </a:cubicBezTo>
                <a:cubicBezTo>
                  <a:pt x="2080" y="3907"/>
                  <a:pt x="1" y="7656"/>
                  <a:pt x="4" y="11688"/>
                </a:cubicBezTo>
                <a:cubicBezTo>
                  <a:pt x="4" y="14810"/>
                  <a:pt x="1220" y="17745"/>
                  <a:pt x="3428" y="19953"/>
                </a:cubicBezTo>
                <a:cubicBezTo>
                  <a:pt x="5634" y="22161"/>
                  <a:pt x="8569" y="23377"/>
                  <a:pt x="11691" y="23377"/>
                </a:cubicBezTo>
                <a:cubicBezTo>
                  <a:pt x="14813" y="23377"/>
                  <a:pt x="17748" y="22161"/>
                  <a:pt x="19956" y="19953"/>
                </a:cubicBezTo>
                <a:cubicBezTo>
                  <a:pt x="22163" y="17745"/>
                  <a:pt x="23380" y="14810"/>
                  <a:pt x="23380" y="11688"/>
                </a:cubicBezTo>
                <a:cubicBezTo>
                  <a:pt x="23380" y="8566"/>
                  <a:pt x="22164" y="5631"/>
                  <a:pt x="19956" y="3424"/>
                </a:cubicBezTo>
                <a:lnTo>
                  <a:pt x="19956" y="3423"/>
                </a:lnTo>
                <a:cubicBezTo>
                  <a:pt x="17750" y="1216"/>
                  <a:pt x="14813" y="1"/>
                  <a:pt x="11693" y="1"/>
                </a:cubicBezTo>
                <a:cubicBezTo>
                  <a:pt x="11683" y="0"/>
                  <a:pt x="11673" y="0"/>
                  <a:pt x="116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82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IDÉE</a:t>
            </a:r>
            <a:endParaRPr/>
          </a:p>
        </p:txBody>
      </p:sp>
      <p:sp>
        <p:nvSpPr>
          <p:cNvPr id="2091" name="Google Shape;2091;p82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2092" name="Google Shape;2092;p82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application web astucieuse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8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IDÉE</a:t>
            </a:r>
            <a:endParaRPr/>
          </a:p>
        </p:txBody>
      </p:sp>
      <p:sp>
        <p:nvSpPr>
          <p:cNvPr id="2098" name="Google Shape;2098;p83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PRODUCTEURS</a:t>
            </a:r>
            <a:endParaRPr/>
          </a:p>
        </p:txBody>
      </p:sp>
      <p:sp>
        <p:nvSpPr>
          <p:cNvPr id="2099" name="Google Shape;2099;p83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déplacement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Vend ses produits en toute </a:t>
            </a:r>
            <a:r>
              <a:rPr lang="fr"/>
              <a:t>sérénité</a:t>
            </a:r>
            <a:endParaRPr/>
          </a:p>
        </p:txBody>
      </p:sp>
      <p:sp>
        <p:nvSpPr>
          <p:cNvPr id="2100" name="Google Shape;2100;p83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CLIENTS</a:t>
            </a:r>
            <a:endParaRPr/>
          </a:p>
        </p:txBody>
      </p:sp>
      <p:sp>
        <p:nvSpPr>
          <p:cNvPr id="2101" name="Google Shape;2101;p83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déplacement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Peut cuisiner avec des aliments frais</a:t>
            </a:r>
            <a:endParaRPr/>
          </a:p>
        </p:txBody>
      </p:sp>
      <p:sp>
        <p:nvSpPr>
          <p:cNvPr id="2102" name="Google Shape;2102;p83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LIVREURS</a:t>
            </a:r>
            <a:endParaRPr/>
          </a:p>
        </p:txBody>
      </p:sp>
      <p:sp>
        <p:nvSpPr>
          <p:cNvPr id="2103" name="Google Shape;2103;p83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Déplacements encadrés et surveillés</a:t>
            </a:r>
            <a:endParaRPr/>
          </a:p>
        </p:txBody>
      </p:sp>
      <p:sp>
        <p:nvSpPr>
          <p:cNvPr id="2104" name="Google Shape;2104;p83"/>
          <p:cNvSpPr/>
          <p:nvPr/>
        </p:nvSpPr>
        <p:spPr>
          <a:xfrm>
            <a:off x="1056400" y="1259925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83"/>
          <p:cNvSpPr/>
          <p:nvPr/>
        </p:nvSpPr>
        <p:spPr>
          <a:xfrm>
            <a:off x="3347050" y="1259925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83"/>
          <p:cNvSpPr/>
          <p:nvPr/>
        </p:nvSpPr>
        <p:spPr>
          <a:xfrm>
            <a:off x="5637700" y="1259925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83"/>
          <p:cNvSpPr/>
          <p:nvPr/>
        </p:nvSpPr>
        <p:spPr>
          <a:xfrm>
            <a:off x="3910028" y="1974645"/>
            <a:ext cx="519546" cy="478106"/>
          </a:xfrm>
          <a:custGeom>
            <a:rect b="b" l="l" r="r" t="t"/>
            <a:pathLst>
              <a:path extrusionOk="0" h="21794" w="23683">
                <a:moveTo>
                  <a:pt x="11992" y="2036"/>
                </a:moveTo>
                <a:cubicBezTo>
                  <a:pt x="12035" y="2068"/>
                  <a:pt x="12077" y="2098"/>
                  <a:pt x="12117" y="2130"/>
                </a:cubicBezTo>
                <a:lnTo>
                  <a:pt x="12143" y="2150"/>
                </a:lnTo>
                <a:cubicBezTo>
                  <a:pt x="12196" y="2191"/>
                  <a:pt x="12248" y="2233"/>
                  <a:pt x="12300" y="2276"/>
                </a:cubicBezTo>
                <a:cubicBezTo>
                  <a:pt x="12315" y="2289"/>
                  <a:pt x="12329" y="2301"/>
                  <a:pt x="12344" y="2314"/>
                </a:cubicBezTo>
                <a:cubicBezTo>
                  <a:pt x="12380" y="2345"/>
                  <a:pt x="12416" y="2377"/>
                  <a:pt x="12452" y="2408"/>
                </a:cubicBezTo>
                <a:cubicBezTo>
                  <a:pt x="12471" y="2424"/>
                  <a:pt x="12489" y="2440"/>
                  <a:pt x="12507" y="2458"/>
                </a:cubicBezTo>
                <a:cubicBezTo>
                  <a:pt x="12538" y="2485"/>
                  <a:pt x="12570" y="2514"/>
                  <a:pt x="12600" y="2543"/>
                </a:cubicBezTo>
                <a:lnTo>
                  <a:pt x="12600" y="2545"/>
                </a:lnTo>
                <a:cubicBezTo>
                  <a:pt x="12621" y="2564"/>
                  <a:pt x="12640" y="2581"/>
                  <a:pt x="12658" y="2600"/>
                </a:cubicBezTo>
                <a:cubicBezTo>
                  <a:pt x="12687" y="2628"/>
                  <a:pt x="12716" y="2655"/>
                  <a:pt x="12745" y="2684"/>
                </a:cubicBezTo>
                <a:cubicBezTo>
                  <a:pt x="12764" y="2702"/>
                  <a:pt x="12783" y="2722"/>
                  <a:pt x="12802" y="2742"/>
                </a:cubicBezTo>
                <a:cubicBezTo>
                  <a:pt x="12830" y="2770"/>
                  <a:pt x="12859" y="2799"/>
                  <a:pt x="12886" y="2828"/>
                </a:cubicBezTo>
                <a:cubicBezTo>
                  <a:pt x="12904" y="2847"/>
                  <a:pt x="12922" y="2867"/>
                  <a:pt x="12940" y="2886"/>
                </a:cubicBezTo>
                <a:cubicBezTo>
                  <a:pt x="12967" y="2916"/>
                  <a:pt x="12995" y="2945"/>
                  <a:pt x="13023" y="2976"/>
                </a:cubicBezTo>
                <a:cubicBezTo>
                  <a:pt x="13040" y="2996"/>
                  <a:pt x="13057" y="3015"/>
                  <a:pt x="13075" y="3035"/>
                </a:cubicBezTo>
                <a:cubicBezTo>
                  <a:pt x="13102" y="3066"/>
                  <a:pt x="13128" y="3098"/>
                  <a:pt x="13156" y="3129"/>
                </a:cubicBezTo>
                <a:cubicBezTo>
                  <a:pt x="13172" y="3148"/>
                  <a:pt x="13188" y="3167"/>
                  <a:pt x="13202" y="3186"/>
                </a:cubicBezTo>
                <a:cubicBezTo>
                  <a:pt x="13231" y="3221"/>
                  <a:pt x="13260" y="3257"/>
                  <a:pt x="13289" y="3292"/>
                </a:cubicBezTo>
                <a:cubicBezTo>
                  <a:pt x="13301" y="3308"/>
                  <a:pt x="13314" y="3324"/>
                  <a:pt x="13327" y="3341"/>
                </a:cubicBezTo>
                <a:cubicBezTo>
                  <a:pt x="13363" y="3386"/>
                  <a:pt x="13398" y="3433"/>
                  <a:pt x="13433" y="3479"/>
                </a:cubicBezTo>
                <a:cubicBezTo>
                  <a:pt x="13437" y="3486"/>
                  <a:pt x="13442" y="3492"/>
                  <a:pt x="13448" y="3498"/>
                </a:cubicBezTo>
                <a:cubicBezTo>
                  <a:pt x="13487" y="3552"/>
                  <a:pt x="13526" y="3607"/>
                  <a:pt x="13564" y="3662"/>
                </a:cubicBezTo>
                <a:lnTo>
                  <a:pt x="13583" y="3688"/>
                </a:lnTo>
                <a:cubicBezTo>
                  <a:pt x="13614" y="3734"/>
                  <a:pt x="13645" y="3781"/>
                  <a:pt x="13675" y="3827"/>
                </a:cubicBezTo>
                <a:cubicBezTo>
                  <a:pt x="13686" y="3843"/>
                  <a:pt x="13697" y="3861"/>
                  <a:pt x="13707" y="3878"/>
                </a:cubicBezTo>
                <a:cubicBezTo>
                  <a:pt x="13732" y="3917"/>
                  <a:pt x="13757" y="3955"/>
                  <a:pt x="13780" y="3994"/>
                </a:cubicBezTo>
                <a:cubicBezTo>
                  <a:pt x="13793" y="4014"/>
                  <a:pt x="13804" y="4035"/>
                  <a:pt x="13816" y="4055"/>
                </a:cubicBezTo>
                <a:cubicBezTo>
                  <a:pt x="13838" y="4091"/>
                  <a:pt x="13860" y="4128"/>
                  <a:pt x="13881" y="4165"/>
                </a:cubicBezTo>
                <a:cubicBezTo>
                  <a:pt x="13893" y="4187"/>
                  <a:pt x="13905" y="4209"/>
                  <a:pt x="13918" y="4231"/>
                </a:cubicBezTo>
                <a:cubicBezTo>
                  <a:pt x="13938" y="4267"/>
                  <a:pt x="13957" y="4303"/>
                  <a:pt x="13977" y="4339"/>
                </a:cubicBezTo>
                <a:cubicBezTo>
                  <a:pt x="13989" y="4361"/>
                  <a:pt x="14000" y="4383"/>
                  <a:pt x="14012" y="4406"/>
                </a:cubicBezTo>
                <a:cubicBezTo>
                  <a:pt x="14031" y="4442"/>
                  <a:pt x="14050" y="4480"/>
                  <a:pt x="14069" y="4516"/>
                </a:cubicBezTo>
                <a:cubicBezTo>
                  <a:pt x="14080" y="4540"/>
                  <a:pt x="14090" y="4561"/>
                  <a:pt x="14100" y="4583"/>
                </a:cubicBezTo>
                <a:cubicBezTo>
                  <a:pt x="14119" y="4622"/>
                  <a:pt x="14137" y="4660"/>
                  <a:pt x="14156" y="4699"/>
                </a:cubicBezTo>
                <a:cubicBezTo>
                  <a:pt x="14166" y="4721"/>
                  <a:pt x="14174" y="4741"/>
                  <a:pt x="14185" y="4763"/>
                </a:cubicBezTo>
                <a:cubicBezTo>
                  <a:pt x="14203" y="4805"/>
                  <a:pt x="14221" y="4847"/>
                  <a:pt x="14240" y="4889"/>
                </a:cubicBezTo>
                <a:cubicBezTo>
                  <a:pt x="14247" y="4907"/>
                  <a:pt x="14256" y="4927"/>
                  <a:pt x="14263" y="4946"/>
                </a:cubicBezTo>
                <a:cubicBezTo>
                  <a:pt x="14285" y="4995"/>
                  <a:pt x="14305" y="5047"/>
                  <a:pt x="14324" y="5098"/>
                </a:cubicBezTo>
                <a:cubicBezTo>
                  <a:pt x="14328" y="5108"/>
                  <a:pt x="14333" y="5118"/>
                  <a:pt x="14337" y="5129"/>
                </a:cubicBezTo>
                <a:cubicBezTo>
                  <a:pt x="14360" y="5192"/>
                  <a:pt x="14383" y="5255"/>
                  <a:pt x="14405" y="5319"/>
                </a:cubicBezTo>
                <a:cubicBezTo>
                  <a:pt x="14408" y="5326"/>
                  <a:pt x="14409" y="5332"/>
                  <a:pt x="14412" y="5338"/>
                </a:cubicBezTo>
                <a:cubicBezTo>
                  <a:pt x="14431" y="5394"/>
                  <a:pt x="14450" y="5451"/>
                  <a:pt x="14467" y="5507"/>
                </a:cubicBezTo>
                <a:cubicBezTo>
                  <a:pt x="14473" y="5526"/>
                  <a:pt x="14479" y="5545"/>
                  <a:pt x="14486" y="5565"/>
                </a:cubicBezTo>
                <a:cubicBezTo>
                  <a:pt x="14499" y="5609"/>
                  <a:pt x="14512" y="5652"/>
                  <a:pt x="14525" y="5697"/>
                </a:cubicBezTo>
                <a:cubicBezTo>
                  <a:pt x="14531" y="5721"/>
                  <a:pt x="14539" y="5744"/>
                  <a:pt x="14544" y="5767"/>
                </a:cubicBezTo>
                <a:cubicBezTo>
                  <a:pt x="14555" y="5808"/>
                  <a:pt x="14566" y="5848"/>
                  <a:pt x="14576" y="5889"/>
                </a:cubicBezTo>
                <a:cubicBezTo>
                  <a:pt x="14584" y="5913"/>
                  <a:pt x="14589" y="5940"/>
                  <a:pt x="14595" y="5964"/>
                </a:cubicBezTo>
                <a:cubicBezTo>
                  <a:pt x="14604" y="6003"/>
                  <a:pt x="14613" y="6043"/>
                  <a:pt x="14623" y="6083"/>
                </a:cubicBezTo>
                <a:lnTo>
                  <a:pt x="14639" y="6160"/>
                </a:lnTo>
                <a:cubicBezTo>
                  <a:pt x="14647" y="6201"/>
                  <a:pt x="14656" y="6240"/>
                  <a:pt x="14663" y="6279"/>
                </a:cubicBezTo>
                <a:cubicBezTo>
                  <a:pt x="14668" y="6305"/>
                  <a:pt x="14673" y="6331"/>
                  <a:pt x="14678" y="6357"/>
                </a:cubicBezTo>
                <a:cubicBezTo>
                  <a:pt x="14685" y="6398"/>
                  <a:pt x="14692" y="6439"/>
                  <a:pt x="14698" y="6478"/>
                </a:cubicBezTo>
                <a:lnTo>
                  <a:pt x="14711" y="6556"/>
                </a:lnTo>
                <a:cubicBezTo>
                  <a:pt x="14717" y="6598"/>
                  <a:pt x="14723" y="6640"/>
                  <a:pt x="14729" y="6682"/>
                </a:cubicBezTo>
                <a:cubicBezTo>
                  <a:pt x="14732" y="6707"/>
                  <a:pt x="14734" y="6730"/>
                  <a:pt x="14737" y="6755"/>
                </a:cubicBezTo>
                <a:cubicBezTo>
                  <a:pt x="14743" y="6801"/>
                  <a:pt x="14749" y="6849"/>
                  <a:pt x="14753" y="6897"/>
                </a:cubicBezTo>
                <a:cubicBezTo>
                  <a:pt x="14755" y="6916"/>
                  <a:pt x="14758" y="6935"/>
                  <a:pt x="14759" y="6954"/>
                </a:cubicBezTo>
                <a:cubicBezTo>
                  <a:pt x="14765" y="7020"/>
                  <a:pt x="14771" y="7087"/>
                  <a:pt x="14774" y="7154"/>
                </a:cubicBezTo>
                <a:cubicBezTo>
                  <a:pt x="14758" y="7147"/>
                  <a:pt x="14742" y="7141"/>
                  <a:pt x="14726" y="7135"/>
                </a:cubicBezTo>
                <a:lnTo>
                  <a:pt x="14655" y="7109"/>
                </a:lnTo>
                <a:cubicBezTo>
                  <a:pt x="14615" y="7094"/>
                  <a:pt x="14575" y="7080"/>
                  <a:pt x="14536" y="7065"/>
                </a:cubicBezTo>
                <a:lnTo>
                  <a:pt x="14469" y="7041"/>
                </a:lnTo>
                <a:cubicBezTo>
                  <a:pt x="14422" y="7025"/>
                  <a:pt x="14376" y="7010"/>
                  <a:pt x="14330" y="6994"/>
                </a:cubicBezTo>
                <a:cubicBezTo>
                  <a:pt x="14314" y="6990"/>
                  <a:pt x="14298" y="6984"/>
                  <a:pt x="14282" y="6980"/>
                </a:cubicBezTo>
                <a:cubicBezTo>
                  <a:pt x="14219" y="6959"/>
                  <a:pt x="14157" y="6941"/>
                  <a:pt x="14095" y="6922"/>
                </a:cubicBezTo>
                <a:lnTo>
                  <a:pt x="14053" y="6910"/>
                </a:lnTo>
                <a:cubicBezTo>
                  <a:pt x="14003" y="6897"/>
                  <a:pt x="13955" y="6883"/>
                  <a:pt x="13906" y="6871"/>
                </a:cubicBezTo>
                <a:cubicBezTo>
                  <a:pt x="13883" y="6865"/>
                  <a:pt x="13861" y="6859"/>
                  <a:pt x="13839" y="6854"/>
                </a:cubicBezTo>
                <a:cubicBezTo>
                  <a:pt x="13797" y="6843"/>
                  <a:pt x="13755" y="6833"/>
                  <a:pt x="13713" y="6823"/>
                </a:cubicBezTo>
                <a:lnTo>
                  <a:pt x="13641" y="6807"/>
                </a:lnTo>
                <a:cubicBezTo>
                  <a:pt x="13600" y="6798"/>
                  <a:pt x="13558" y="6790"/>
                  <a:pt x="13516" y="6781"/>
                </a:cubicBezTo>
                <a:lnTo>
                  <a:pt x="13448" y="6767"/>
                </a:lnTo>
                <a:cubicBezTo>
                  <a:pt x="13401" y="6758"/>
                  <a:pt x="13355" y="6751"/>
                  <a:pt x="13308" y="6742"/>
                </a:cubicBezTo>
                <a:cubicBezTo>
                  <a:pt x="13291" y="6739"/>
                  <a:pt x="13272" y="6735"/>
                  <a:pt x="13253" y="6732"/>
                </a:cubicBezTo>
                <a:cubicBezTo>
                  <a:pt x="13188" y="6722"/>
                  <a:pt x="13124" y="6711"/>
                  <a:pt x="13059" y="6701"/>
                </a:cubicBezTo>
                <a:lnTo>
                  <a:pt x="13033" y="6698"/>
                </a:lnTo>
                <a:cubicBezTo>
                  <a:pt x="12976" y="6691"/>
                  <a:pt x="12920" y="6684"/>
                  <a:pt x="12863" y="6678"/>
                </a:cubicBezTo>
                <a:lnTo>
                  <a:pt x="12798" y="6671"/>
                </a:lnTo>
                <a:cubicBezTo>
                  <a:pt x="12754" y="6665"/>
                  <a:pt x="12709" y="6662"/>
                  <a:pt x="12666" y="6658"/>
                </a:cubicBezTo>
                <a:lnTo>
                  <a:pt x="12592" y="6652"/>
                </a:lnTo>
                <a:cubicBezTo>
                  <a:pt x="12550" y="6648"/>
                  <a:pt x="12507" y="6646"/>
                  <a:pt x="12465" y="6643"/>
                </a:cubicBezTo>
                <a:cubicBezTo>
                  <a:pt x="12441" y="6642"/>
                  <a:pt x="12416" y="6639"/>
                  <a:pt x="12391" y="6639"/>
                </a:cubicBezTo>
                <a:cubicBezTo>
                  <a:pt x="12346" y="6636"/>
                  <a:pt x="12301" y="6635"/>
                  <a:pt x="12255" y="6633"/>
                </a:cubicBezTo>
                <a:cubicBezTo>
                  <a:pt x="12235" y="6633"/>
                  <a:pt x="12213" y="6632"/>
                  <a:pt x="12191" y="6630"/>
                </a:cubicBezTo>
                <a:cubicBezTo>
                  <a:pt x="12126" y="6629"/>
                  <a:pt x="12059" y="6627"/>
                  <a:pt x="11992" y="6627"/>
                </a:cubicBezTo>
                <a:cubicBezTo>
                  <a:pt x="11926" y="6627"/>
                  <a:pt x="11859" y="6629"/>
                  <a:pt x="11792" y="6630"/>
                </a:cubicBezTo>
                <a:cubicBezTo>
                  <a:pt x="11772" y="6630"/>
                  <a:pt x="11750" y="6632"/>
                  <a:pt x="11730" y="6633"/>
                </a:cubicBezTo>
                <a:cubicBezTo>
                  <a:pt x="11683" y="6635"/>
                  <a:pt x="11638" y="6636"/>
                  <a:pt x="11594" y="6639"/>
                </a:cubicBezTo>
                <a:cubicBezTo>
                  <a:pt x="11569" y="6640"/>
                  <a:pt x="11544" y="6642"/>
                  <a:pt x="11520" y="6643"/>
                </a:cubicBezTo>
                <a:cubicBezTo>
                  <a:pt x="11477" y="6646"/>
                  <a:pt x="11434" y="6648"/>
                  <a:pt x="11392" y="6652"/>
                </a:cubicBezTo>
                <a:lnTo>
                  <a:pt x="11319" y="6658"/>
                </a:lnTo>
                <a:cubicBezTo>
                  <a:pt x="11274" y="6662"/>
                  <a:pt x="11231" y="6665"/>
                  <a:pt x="11187" y="6671"/>
                </a:cubicBezTo>
                <a:lnTo>
                  <a:pt x="11121" y="6678"/>
                </a:lnTo>
                <a:cubicBezTo>
                  <a:pt x="11064" y="6684"/>
                  <a:pt x="11009" y="6691"/>
                  <a:pt x="10952" y="6698"/>
                </a:cubicBezTo>
                <a:lnTo>
                  <a:pt x="10926" y="6701"/>
                </a:lnTo>
                <a:cubicBezTo>
                  <a:pt x="10861" y="6711"/>
                  <a:pt x="10796" y="6722"/>
                  <a:pt x="10732" y="6732"/>
                </a:cubicBezTo>
                <a:cubicBezTo>
                  <a:pt x="10713" y="6735"/>
                  <a:pt x="10695" y="6739"/>
                  <a:pt x="10677" y="6742"/>
                </a:cubicBezTo>
                <a:cubicBezTo>
                  <a:pt x="10630" y="6751"/>
                  <a:pt x="10584" y="6758"/>
                  <a:pt x="10539" y="6767"/>
                </a:cubicBezTo>
                <a:cubicBezTo>
                  <a:pt x="10516" y="6771"/>
                  <a:pt x="10492" y="6777"/>
                  <a:pt x="10469" y="6781"/>
                </a:cubicBezTo>
                <a:cubicBezTo>
                  <a:pt x="10427" y="6790"/>
                  <a:pt x="10385" y="6798"/>
                  <a:pt x="10344" y="6807"/>
                </a:cubicBezTo>
                <a:cubicBezTo>
                  <a:pt x="10320" y="6813"/>
                  <a:pt x="10297" y="6817"/>
                  <a:pt x="10273" y="6823"/>
                </a:cubicBezTo>
                <a:cubicBezTo>
                  <a:pt x="10231" y="6833"/>
                  <a:pt x="10189" y="6843"/>
                  <a:pt x="10147" y="6854"/>
                </a:cubicBezTo>
                <a:lnTo>
                  <a:pt x="10080" y="6871"/>
                </a:lnTo>
                <a:cubicBezTo>
                  <a:pt x="10031" y="6884"/>
                  <a:pt x="9982" y="6897"/>
                  <a:pt x="9932" y="6910"/>
                </a:cubicBezTo>
                <a:cubicBezTo>
                  <a:pt x="9919" y="6915"/>
                  <a:pt x="9905" y="6919"/>
                  <a:pt x="9892" y="6922"/>
                </a:cubicBezTo>
                <a:cubicBezTo>
                  <a:pt x="9828" y="6941"/>
                  <a:pt x="9766" y="6959"/>
                  <a:pt x="9703" y="6980"/>
                </a:cubicBezTo>
                <a:lnTo>
                  <a:pt x="9657" y="6994"/>
                </a:lnTo>
                <a:cubicBezTo>
                  <a:pt x="9610" y="7010"/>
                  <a:pt x="9564" y="7025"/>
                  <a:pt x="9517" y="7041"/>
                </a:cubicBezTo>
                <a:cubicBezTo>
                  <a:pt x="9496" y="7049"/>
                  <a:pt x="9472" y="7057"/>
                  <a:pt x="9451" y="7065"/>
                </a:cubicBezTo>
                <a:cubicBezTo>
                  <a:pt x="9412" y="7078"/>
                  <a:pt x="9371" y="7093"/>
                  <a:pt x="9330" y="7109"/>
                </a:cubicBezTo>
                <a:cubicBezTo>
                  <a:pt x="9307" y="7118"/>
                  <a:pt x="9284" y="7126"/>
                  <a:pt x="9261" y="7135"/>
                </a:cubicBezTo>
                <a:cubicBezTo>
                  <a:pt x="9245" y="7142"/>
                  <a:pt x="9229" y="7148"/>
                  <a:pt x="9211" y="7154"/>
                </a:cubicBezTo>
                <a:cubicBezTo>
                  <a:pt x="9216" y="7087"/>
                  <a:pt x="9222" y="7020"/>
                  <a:pt x="9227" y="6954"/>
                </a:cubicBezTo>
                <a:cubicBezTo>
                  <a:pt x="9229" y="6936"/>
                  <a:pt x="9232" y="6916"/>
                  <a:pt x="9233" y="6897"/>
                </a:cubicBezTo>
                <a:cubicBezTo>
                  <a:pt x="9237" y="6849"/>
                  <a:pt x="9243" y="6801"/>
                  <a:pt x="9249" y="6755"/>
                </a:cubicBezTo>
                <a:cubicBezTo>
                  <a:pt x="9252" y="6730"/>
                  <a:pt x="9255" y="6706"/>
                  <a:pt x="9258" y="6682"/>
                </a:cubicBezTo>
                <a:cubicBezTo>
                  <a:pt x="9264" y="6640"/>
                  <a:pt x="9269" y="6598"/>
                  <a:pt x="9277" y="6556"/>
                </a:cubicBezTo>
                <a:cubicBezTo>
                  <a:pt x="9280" y="6530"/>
                  <a:pt x="9284" y="6504"/>
                  <a:pt x="9288" y="6478"/>
                </a:cubicBezTo>
                <a:cubicBezTo>
                  <a:pt x="9295" y="6439"/>
                  <a:pt x="9301" y="6398"/>
                  <a:pt x="9309" y="6357"/>
                </a:cubicBezTo>
                <a:cubicBezTo>
                  <a:pt x="9314" y="6331"/>
                  <a:pt x="9319" y="6305"/>
                  <a:pt x="9325" y="6279"/>
                </a:cubicBezTo>
                <a:cubicBezTo>
                  <a:pt x="9332" y="6240"/>
                  <a:pt x="9339" y="6201"/>
                  <a:pt x="9348" y="6162"/>
                </a:cubicBezTo>
                <a:cubicBezTo>
                  <a:pt x="9354" y="6135"/>
                  <a:pt x="9359" y="6108"/>
                  <a:pt x="9365" y="6083"/>
                </a:cubicBezTo>
                <a:cubicBezTo>
                  <a:pt x="9374" y="6043"/>
                  <a:pt x="9383" y="6003"/>
                  <a:pt x="9393" y="5964"/>
                </a:cubicBezTo>
                <a:cubicBezTo>
                  <a:pt x="9398" y="5940"/>
                  <a:pt x="9404" y="5913"/>
                  <a:pt x="9410" y="5889"/>
                </a:cubicBezTo>
                <a:cubicBezTo>
                  <a:pt x="9420" y="5848"/>
                  <a:pt x="9432" y="5808"/>
                  <a:pt x="9442" y="5767"/>
                </a:cubicBezTo>
                <a:cubicBezTo>
                  <a:pt x="9449" y="5744"/>
                  <a:pt x="9455" y="5721"/>
                  <a:pt x="9462" y="5696"/>
                </a:cubicBezTo>
                <a:cubicBezTo>
                  <a:pt x="9474" y="5652"/>
                  <a:pt x="9487" y="5609"/>
                  <a:pt x="9500" y="5565"/>
                </a:cubicBezTo>
                <a:cubicBezTo>
                  <a:pt x="9506" y="5545"/>
                  <a:pt x="9512" y="5526"/>
                  <a:pt x="9519" y="5506"/>
                </a:cubicBezTo>
                <a:cubicBezTo>
                  <a:pt x="9536" y="5451"/>
                  <a:pt x="9555" y="5394"/>
                  <a:pt x="9573" y="5339"/>
                </a:cubicBezTo>
                <a:cubicBezTo>
                  <a:pt x="9575" y="5332"/>
                  <a:pt x="9578" y="5326"/>
                  <a:pt x="9580" y="5319"/>
                </a:cubicBezTo>
                <a:cubicBezTo>
                  <a:pt x="9602" y="5255"/>
                  <a:pt x="9625" y="5191"/>
                  <a:pt x="9649" y="5129"/>
                </a:cubicBezTo>
                <a:cubicBezTo>
                  <a:pt x="9652" y="5118"/>
                  <a:pt x="9658" y="5108"/>
                  <a:pt x="9661" y="5097"/>
                </a:cubicBezTo>
                <a:cubicBezTo>
                  <a:pt x="9681" y="5046"/>
                  <a:pt x="9702" y="4995"/>
                  <a:pt x="9722" y="4946"/>
                </a:cubicBezTo>
                <a:cubicBezTo>
                  <a:pt x="9731" y="4927"/>
                  <a:pt x="9738" y="4907"/>
                  <a:pt x="9747" y="4888"/>
                </a:cubicBezTo>
                <a:cubicBezTo>
                  <a:pt x="9764" y="4847"/>
                  <a:pt x="9783" y="4805"/>
                  <a:pt x="9800" y="4763"/>
                </a:cubicBezTo>
                <a:cubicBezTo>
                  <a:pt x="9811" y="4741"/>
                  <a:pt x="9821" y="4721"/>
                  <a:pt x="9831" y="4699"/>
                </a:cubicBezTo>
                <a:cubicBezTo>
                  <a:pt x="9848" y="4660"/>
                  <a:pt x="9867" y="4622"/>
                  <a:pt x="9885" y="4583"/>
                </a:cubicBezTo>
                <a:cubicBezTo>
                  <a:pt x="9896" y="4561"/>
                  <a:pt x="9906" y="4540"/>
                  <a:pt x="9918" y="4516"/>
                </a:cubicBezTo>
                <a:cubicBezTo>
                  <a:pt x="9935" y="4480"/>
                  <a:pt x="9954" y="4442"/>
                  <a:pt x="9974" y="4406"/>
                </a:cubicBezTo>
                <a:cubicBezTo>
                  <a:pt x="9986" y="4383"/>
                  <a:pt x="9998" y="4361"/>
                  <a:pt x="10009" y="4339"/>
                </a:cubicBezTo>
                <a:cubicBezTo>
                  <a:pt x="10028" y="4303"/>
                  <a:pt x="10048" y="4267"/>
                  <a:pt x="10069" y="4231"/>
                </a:cubicBezTo>
                <a:cubicBezTo>
                  <a:pt x="10080" y="4209"/>
                  <a:pt x="10093" y="4187"/>
                  <a:pt x="10105" y="4165"/>
                </a:cubicBezTo>
                <a:cubicBezTo>
                  <a:pt x="10127" y="4128"/>
                  <a:pt x="10147" y="4091"/>
                  <a:pt x="10169" y="4055"/>
                </a:cubicBezTo>
                <a:cubicBezTo>
                  <a:pt x="10182" y="4035"/>
                  <a:pt x="10194" y="4014"/>
                  <a:pt x="10205" y="3994"/>
                </a:cubicBezTo>
                <a:cubicBezTo>
                  <a:pt x="10230" y="3955"/>
                  <a:pt x="10254" y="3916"/>
                  <a:pt x="10278" y="3878"/>
                </a:cubicBezTo>
                <a:cubicBezTo>
                  <a:pt x="10289" y="3861"/>
                  <a:pt x="10299" y="3843"/>
                  <a:pt x="10311" y="3827"/>
                </a:cubicBezTo>
                <a:cubicBezTo>
                  <a:pt x="10341" y="3779"/>
                  <a:pt x="10372" y="3733"/>
                  <a:pt x="10404" y="3688"/>
                </a:cubicBezTo>
                <a:cubicBezTo>
                  <a:pt x="10410" y="3679"/>
                  <a:pt x="10415" y="3671"/>
                  <a:pt x="10421" y="3662"/>
                </a:cubicBezTo>
                <a:cubicBezTo>
                  <a:pt x="10459" y="3607"/>
                  <a:pt x="10498" y="3552"/>
                  <a:pt x="10537" y="3498"/>
                </a:cubicBezTo>
                <a:cubicBezTo>
                  <a:pt x="10542" y="3492"/>
                  <a:pt x="10546" y="3486"/>
                  <a:pt x="10550" y="3481"/>
                </a:cubicBezTo>
                <a:cubicBezTo>
                  <a:pt x="10585" y="3433"/>
                  <a:pt x="10621" y="3386"/>
                  <a:pt x="10658" y="3340"/>
                </a:cubicBezTo>
                <a:cubicBezTo>
                  <a:pt x="10669" y="3324"/>
                  <a:pt x="10682" y="3308"/>
                  <a:pt x="10695" y="3292"/>
                </a:cubicBezTo>
                <a:cubicBezTo>
                  <a:pt x="10724" y="3256"/>
                  <a:pt x="10752" y="3219"/>
                  <a:pt x="10783" y="3185"/>
                </a:cubicBezTo>
                <a:cubicBezTo>
                  <a:pt x="10797" y="3167"/>
                  <a:pt x="10813" y="3148"/>
                  <a:pt x="10829" y="3129"/>
                </a:cubicBezTo>
                <a:cubicBezTo>
                  <a:pt x="10857" y="3098"/>
                  <a:pt x="10883" y="3066"/>
                  <a:pt x="10912" y="3034"/>
                </a:cubicBezTo>
                <a:cubicBezTo>
                  <a:pt x="10928" y="3015"/>
                  <a:pt x="10945" y="2995"/>
                  <a:pt x="10962" y="2976"/>
                </a:cubicBezTo>
                <a:cubicBezTo>
                  <a:pt x="10990" y="2945"/>
                  <a:pt x="11016" y="2915"/>
                  <a:pt x="11045" y="2886"/>
                </a:cubicBezTo>
                <a:lnTo>
                  <a:pt x="11099" y="2828"/>
                </a:lnTo>
                <a:cubicBezTo>
                  <a:pt x="11128" y="2797"/>
                  <a:pt x="11155" y="2768"/>
                  <a:pt x="11184" y="2741"/>
                </a:cubicBezTo>
                <a:cubicBezTo>
                  <a:pt x="11202" y="2722"/>
                  <a:pt x="11221" y="2702"/>
                  <a:pt x="11240" y="2684"/>
                </a:cubicBezTo>
                <a:cubicBezTo>
                  <a:pt x="11269" y="2655"/>
                  <a:pt x="11299" y="2626"/>
                  <a:pt x="11328" y="2597"/>
                </a:cubicBezTo>
                <a:cubicBezTo>
                  <a:pt x="11347" y="2580"/>
                  <a:pt x="11366" y="2561"/>
                  <a:pt x="11385" y="2543"/>
                </a:cubicBezTo>
                <a:cubicBezTo>
                  <a:pt x="11417" y="2514"/>
                  <a:pt x="11447" y="2485"/>
                  <a:pt x="11479" y="2456"/>
                </a:cubicBezTo>
                <a:cubicBezTo>
                  <a:pt x="11498" y="2440"/>
                  <a:pt x="11515" y="2424"/>
                  <a:pt x="11534" y="2408"/>
                </a:cubicBezTo>
                <a:cubicBezTo>
                  <a:pt x="11570" y="2375"/>
                  <a:pt x="11607" y="2345"/>
                  <a:pt x="11644" y="2313"/>
                </a:cubicBezTo>
                <a:cubicBezTo>
                  <a:pt x="11659" y="2301"/>
                  <a:pt x="11672" y="2288"/>
                  <a:pt x="11686" y="2276"/>
                </a:cubicBezTo>
                <a:cubicBezTo>
                  <a:pt x="11739" y="2233"/>
                  <a:pt x="11791" y="2191"/>
                  <a:pt x="11843" y="2150"/>
                </a:cubicBezTo>
                <a:cubicBezTo>
                  <a:pt x="11852" y="2143"/>
                  <a:pt x="11859" y="2137"/>
                  <a:pt x="11868" y="2131"/>
                </a:cubicBezTo>
                <a:cubicBezTo>
                  <a:pt x="11908" y="2099"/>
                  <a:pt x="11950" y="2068"/>
                  <a:pt x="11992" y="2036"/>
                </a:cubicBezTo>
                <a:close/>
                <a:moveTo>
                  <a:pt x="11992" y="7313"/>
                </a:moveTo>
                <a:cubicBezTo>
                  <a:pt x="12056" y="7313"/>
                  <a:pt x="12120" y="7313"/>
                  <a:pt x="12181" y="7316"/>
                </a:cubicBezTo>
                <a:cubicBezTo>
                  <a:pt x="12203" y="7316"/>
                  <a:pt x="12223" y="7318"/>
                  <a:pt x="12245" y="7319"/>
                </a:cubicBezTo>
                <a:cubicBezTo>
                  <a:pt x="12287" y="7321"/>
                  <a:pt x="12328" y="7322"/>
                  <a:pt x="12370" y="7324"/>
                </a:cubicBezTo>
                <a:lnTo>
                  <a:pt x="12444" y="7328"/>
                </a:lnTo>
                <a:cubicBezTo>
                  <a:pt x="12481" y="7331"/>
                  <a:pt x="12519" y="7334"/>
                  <a:pt x="12557" y="7337"/>
                </a:cubicBezTo>
                <a:cubicBezTo>
                  <a:pt x="12583" y="7338"/>
                  <a:pt x="12610" y="7341"/>
                  <a:pt x="12637" y="7344"/>
                </a:cubicBezTo>
                <a:cubicBezTo>
                  <a:pt x="12673" y="7347"/>
                  <a:pt x="12708" y="7350"/>
                  <a:pt x="12744" y="7354"/>
                </a:cubicBezTo>
                <a:cubicBezTo>
                  <a:pt x="12770" y="7357"/>
                  <a:pt x="12798" y="7360"/>
                  <a:pt x="12825" y="7363"/>
                </a:cubicBezTo>
                <a:cubicBezTo>
                  <a:pt x="12860" y="7367"/>
                  <a:pt x="12895" y="7372"/>
                  <a:pt x="12928" y="7376"/>
                </a:cubicBezTo>
                <a:cubicBezTo>
                  <a:pt x="12956" y="7380"/>
                  <a:pt x="12983" y="7385"/>
                  <a:pt x="13011" y="7387"/>
                </a:cubicBezTo>
                <a:cubicBezTo>
                  <a:pt x="13046" y="7393"/>
                  <a:pt x="13079" y="7399"/>
                  <a:pt x="13112" y="7403"/>
                </a:cubicBezTo>
                <a:cubicBezTo>
                  <a:pt x="13140" y="7408"/>
                  <a:pt x="13168" y="7414"/>
                  <a:pt x="13195" y="7418"/>
                </a:cubicBezTo>
                <a:cubicBezTo>
                  <a:pt x="13229" y="7424"/>
                  <a:pt x="13262" y="7430"/>
                  <a:pt x="13297" y="7435"/>
                </a:cubicBezTo>
                <a:lnTo>
                  <a:pt x="13379" y="7453"/>
                </a:lnTo>
                <a:lnTo>
                  <a:pt x="13478" y="7473"/>
                </a:lnTo>
                <a:lnTo>
                  <a:pt x="13561" y="7492"/>
                </a:lnTo>
                <a:cubicBezTo>
                  <a:pt x="13594" y="7499"/>
                  <a:pt x="13627" y="7508"/>
                  <a:pt x="13661" y="7515"/>
                </a:cubicBezTo>
                <a:cubicBezTo>
                  <a:pt x="13687" y="7522"/>
                  <a:pt x="13715" y="7530"/>
                  <a:pt x="13741" y="7535"/>
                </a:cubicBezTo>
                <a:cubicBezTo>
                  <a:pt x="13774" y="7544"/>
                  <a:pt x="13807" y="7554"/>
                  <a:pt x="13842" y="7563"/>
                </a:cubicBezTo>
                <a:lnTo>
                  <a:pt x="13919" y="7585"/>
                </a:lnTo>
                <a:cubicBezTo>
                  <a:pt x="13954" y="7595"/>
                  <a:pt x="13989" y="7607"/>
                  <a:pt x="14024" y="7617"/>
                </a:cubicBezTo>
                <a:cubicBezTo>
                  <a:pt x="14048" y="7624"/>
                  <a:pt x="14073" y="7631"/>
                  <a:pt x="14098" y="7640"/>
                </a:cubicBezTo>
                <a:cubicBezTo>
                  <a:pt x="14135" y="7652"/>
                  <a:pt x="14172" y="7665"/>
                  <a:pt x="14209" y="7678"/>
                </a:cubicBezTo>
                <a:cubicBezTo>
                  <a:pt x="14231" y="7683"/>
                  <a:pt x="14251" y="7691"/>
                  <a:pt x="14273" y="7698"/>
                </a:cubicBezTo>
                <a:cubicBezTo>
                  <a:pt x="14324" y="7717"/>
                  <a:pt x="14375" y="7734"/>
                  <a:pt x="14427" y="7755"/>
                </a:cubicBezTo>
                <a:cubicBezTo>
                  <a:pt x="14433" y="7757"/>
                  <a:pt x="14440" y="7760"/>
                  <a:pt x="14447" y="7762"/>
                </a:cubicBezTo>
                <a:cubicBezTo>
                  <a:pt x="14505" y="7785"/>
                  <a:pt x="14563" y="7807"/>
                  <a:pt x="14621" y="7831"/>
                </a:cubicBezTo>
                <a:cubicBezTo>
                  <a:pt x="14639" y="7839"/>
                  <a:pt x="14658" y="7847"/>
                  <a:pt x="14675" y="7855"/>
                </a:cubicBezTo>
                <a:cubicBezTo>
                  <a:pt x="14710" y="7869"/>
                  <a:pt x="14745" y="7884"/>
                  <a:pt x="14779" y="7900"/>
                </a:cubicBezTo>
                <a:cubicBezTo>
                  <a:pt x="14682" y="9973"/>
                  <a:pt x="13659" y="11894"/>
                  <a:pt x="11992" y="13130"/>
                </a:cubicBezTo>
                <a:cubicBezTo>
                  <a:pt x="11377" y="12674"/>
                  <a:pt x="10842" y="12120"/>
                  <a:pt x="10408" y="11489"/>
                </a:cubicBezTo>
                <a:cubicBezTo>
                  <a:pt x="10342" y="11392"/>
                  <a:pt x="10235" y="11340"/>
                  <a:pt x="10126" y="11340"/>
                </a:cubicBezTo>
                <a:cubicBezTo>
                  <a:pt x="10060" y="11340"/>
                  <a:pt x="9993" y="11360"/>
                  <a:pt x="9934" y="11400"/>
                </a:cubicBezTo>
                <a:cubicBezTo>
                  <a:pt x="9777" y="11508"/>
                  <a:pt x="9738" y="11721"/>
                  <a:pt x="9845" y="11876"/>
                </a:cubicBezTo>
                <a:cubicBezTo>
                  <a:pt x="10275" y="12501"/>
                  <a:pt x="10796" y="13059"/>
                  <a:pt x="11390" y="13529"/>
                </a:cubicBezTo>
                <a:cubicBezTo>
                  <a:pt x="10313" y="14163"/>
                  <a:pt x="9102" y="14484"/>
                  <a:pt x="7886" y="14484"/>
                </a:cubicBezTo>
                <a:cubicBezTo>
                  <a:pt x="6940" y="14484"/>
                  <a:pt x="5991" y="14289"/>
                  <a:pt x="5101" y="13897"/>
                </a:cubicBezTo>
                <a:cubicBezTo>
                  <a:pt x="5207" y="11547"/>
                  <a:pt x="6504" y="9413"/>
                  <a:pt x="8543" y="8238"/>
                </a:cubicBezTo>
                <a:cubicBezTo>
                  <a:pt x="8608" y="9017"/>
                  <a:pt x="8795" y="9780"/>
                  <a:pt x="9097" y="10501"/>
                </a:cubicBezTo>
                <a:cubicBezTo>
                  <a:pt x="9151" y="10632"/>
                  <a:pt x="9279" y="10711"/>
                  <a:pt x="9413" y="10711"/>
                </a:cubicBezTo>
                <a:cubicBezTo>
                  <a:pt x="9456" y="10711"/>
                  <a:pt x="9501" y="10703"/>
                  <a:pt x="9544" y="10685"/>
                </a:cubicBezTo>
                <a:cubicBezTo>
                  <a:pt x="9718" y="10613"/>
                  <a:pt x="9800" y="10412"/>
                  <a:pt x="9728" y="10238"/>
                </a:cubicBezTo>
                <a:cubicBezTo>
                  <a:pt x="9417" y="9495"/>
                  <a:pt x="9240" y="8703"/>
                  <a:pt x="9206" y="7900"/>
                </a:cubicBezTo>
                <a:cubicBezTo>
                  <a:pt x="9242" y="7884"/>
                  <a:pt x="9277" y="7869"/>
                  <a:pt x="9313" y="7853"/>
                </a:cubicBezTo>
                <a:lnTo>
                  <a:pt x="9365" y="7831"/>
                </a:lnTo>
                <a:cubicBezTo>
                  <a:pt x="9422" y="7807"/>
                  <a:pt x="9480" y="7784"/>
                  <a:pt x="9538" y="7762"/>
                </a:cubicBezTo>
                <a:lnTo>
                  <a:pt x="9552" y="7757"/>
                </a:lnTo>
                <a:cubicBezTo>
                  <a:pt x="9606" y="7737"/>
                  <a:pt x="9660" y="7717"/>
                  <a:pt x="9713" y="7698"/>
                </a:cubicBezTo>
                <a:cubicBezTo>
                  <a:pt x="9734" y="7691"/>
                  <a:pt x="9752" y="7685"/>
                  <a:pt x="9773" y="7678"/>
                </a:cubicBezTo>
                <a:cubicBezTo>
                  <a:pt x="9812" y="7665"/>
                  <a:pt x="9850" y="7652"/>
                  <a:pt x="9889" y="7638"/>
                </a:cubicBezTo>
                <a:cubicBezTo>
                  <a:pt x="9912" y="7631"/>
                  <a:pt x="9937" y="7624"/>
                  <a:pt x="9960" y="7617"/>
                </a:cubicBezTo>
                <a:cubicBezTo>
                  <a:pt x="9996" y="7607"/>
                  <a:pt x="10031" y="7595"/>
                  <a:pt x="10066" y="7585"/>
                </a:cubicBezTo>
                <a:lnTo>
                  <a:pt x="10143" y="7563"/>
                </a:lnTo>
                <a:cubicBezTo>
                  <a:pt x="10178" y="7554"/>
                  <a:pt x="10211" y="7544"/>
                  <a:pt x="10246" y="7535"/>
                </a:cubicBezTo>
                <a:cubicBezTo>
                  <a:pt x="10272" y="7528"/>
                  <a:pt x="10298" y="7522"/>
                  <a:pt x="10324" y="7515"/>
                </a:cubicBezTo>
                <a:cubicBezTo>
                  <a:pt x="10357" y="7508"/>
                  <a:pt x="10392" y="7499"/>
                  <a:pt x="10426" y="7492"/>
                </a:cubicBezTo>
                <a:lnTo>
                  <a:pt x="10505" y="7473"/>
                </a:lnTo>
                <a:cubicBezTo>
                  <a:pt x="10540" y="7466"/>
                  <a:pt x="10574" y="7459"/>
                  <a:pt x="10607" y="7451"/>
                </a:cubicBezTo>
                <a:cubicBezTo>
                  <a:pt x="10635" y="7447"/>
                  <a:pt x="10662" y="7441"/>
                  <a:pt x="10688" y="7435"/>
                </a:cubicBezTo>
                <a:cubicBezTo>
                  <a:pt x="10723" y="7430"/>
                  <a:pt x="10756" y="7424"/>
                  <a:pt x="10790" y="7418"/>
                </a:cubicBezTo>
                <a:cubicBezTo>
                  <a:pt x="10817" y="7414"/>
                  <a:pt x="10845" y="7408"/>
                  <a:pt x="10872" y="7403"/>
                </a:cubicBezTo>
                <a:cubicBezTo>
                  <a:pt x="10906" y="7398"/>
                  <a:pt x="10941" y="7393"/>
                  <a:pt x="10975" y="7387"/>
                </a:cubicBezTo>
                <a:cubicBezTo>
                  <a:pt x="11002" y="7385"/>
                  <a:pt x="11029" y="7380"/>
                  <a:pt x="11057" y="7376"/>
                </a:cubicBezTo>
                <a:cubicBezTo>
                  <a:pt x="11092" y="7372"/>
                  <a:pt x="11126" y="7367"/>
                  <a:pt x="11161" y="7363"/>
                </a:cubicBezTo>
                <a:cubicBezTo>
                  <a:pt x="11189" y="7360"/>
                  <a:pt x="11215" y="7357"/>
                  <a:pt x="11242" y="7354"/>
                </a:cubicBezTo>
                <a:cubicBezTo>
                  <a:pt x="11279" y="7350"/>
                  <a:pt x="11315" y="7347"/>
                  <a:pt x="11350" y="7344"/>
                </a:cubicBezTo>
                <a:cubicBezTo>
                  <a:pt x="11376" y="7341"/>
                  <a:pt x="11402" y="7338"/>
                  <a:pt x="11428" y="7337"/>
                </a:cubicBezTo>
                <a:cubicBezTo>
                  <a:pt x="11466" y="7334"/>
                  <a:pt x="11504" y="7331"/>
                  <a:pt x="11541" y="7328"/>
                </a:cubicBezTo>
                <a:lnTo>
                  <a:pt x="11615" y="7324"/>
                </a:lnTo>
                <a:cubicBezTo>
                  <a:pt x="11657" y="7322"/>
                  <a:pt x="11699" y="7319"/>
                  <a:pt x="11741" y="7318"/>
                </a:cubicBezTo>
                <a:cubicBezTo>
                  <a:pt x="11762" y="7318"/>
                  <a:pt x="11784" y="7316"/>
                  <a:pt x="11804" y="7316"/>
                </a:cubicBezTo>
                <a:cubicBezTo>
                  <a:pt x="11866" y="7315"/>
                  <a:pt x="11930" y="7313"/>
                  <a:pt x="11992" y="7313"/>
                </a:cubicBezTo>
                <a:close/>
                <a:moveTo>
                  <a:pt x="15442" y="8236"/>
                </a:moveTo>
                <a:cubicBezTo>
                  <a:pt x="17481" y="9413"/>
                  <a:pt x="18778" y="11547"/>
                  <a:pt x="18884" y="13897"/>
                </a:cubicBezTo>
                <a:cubicBezTo>
                  <a:pt x="17994" y="14289"/>
                  <a:pt x="17046" y="14484"/>
                  <a:pt x="16100" y="14484"/>
                </a:cubicBezTo>
                <a:cubicBezTo>
                  <a:pt x="14884" y="14484"/>
                  <a:pt x="13672" y="14163"/>
                  <a:pt x="12595" y="13529"/>
                </a:cubicBezTo>
                <a:cubicBezTo>
                  <a:pt x="14231" y="12230"/>
                  <a:pt x="15260" y="10317"/>
                  <a:pt x="15442" y="8236"/>
                </a:cubicBezTo>
                <a:close/>
                <a:moveTo>
                  <a:pt x="11992" y="13961"/>
                </a:moveTo>
                <a:cubicBezTo>
                  <a:pt x="13234" y="14759"/>
                  <a:pt x="14663" y="15167"/>
                  <a:pt x="16100" y="15167"/>
                </a:cubicBezTo>
                <a:cubicBezTo>
                  <a:pt x="17039" y="15167"/>
                  <a:pt x="17982" y="14993"/>
                  <a:pt x="18879" y="14640"/>
                </a:cubicBezTo>
                <a:lnTo>
                  <a:pt x="18879" y="14640"/>
                </a:lnTo>
                <a:cubicBezTo>
                  <a:pt x="18657" y="18246"/>
                  <a:pt x="15654" y="21112"/>
                  <a:pt x="11992" y="21112"/>
                </a:cubicBezTo>
                <a:cubicBezTo>
                  <a:pt x="8332" y="21112"/>
                  <a:pt x="5328" y="18246"/>
                  <a:pt x="5106" y="14640"/>
                </a:cubicBezTo>
                <a:lnTo>
                  <a:pt x="5106" y="14640"/>
                </a:lnTo>
                <a:cubicBezTo>
                  <a:pt x="6003" y="14993"/>
                  <a:pt x="6946" y="15167"/>
                  <a:pt x="7884" y="15167"/>
                </a:cubicBezTo>
                <a:cubicBezTo>
                  <a:pt x="9322" y="15167"/>
                  <a:pt x="10751" y="14759"/>
                  <a:pt x="11992" y="13961"/>
                </a:cubicBezTo>
                <a:close/>
                <a:moveTo>
                  <a:pt x="16082" y="0"/>
                </a:moveTo>
                <a:cubicBezTo>
                  <a:pt x="14632" y="0"/>
                  <a:pt x="13211" y="419"/>
                  <a:pt x="11992" y="1207"/>
                </a:cubicBezTo>
                <a:cubicBezTo>
                  <a:pt x="10737" y="399"/>
                  <a:pt x="9311" y="0"/>
                  <a:pt x="7889" y="0"/>
                </a:cubicBezTo>
                <a:cubicBezTo>
                  <a:pt x="6170" y="0"/>
                  <a:pt x="4458" y="584"/>
                  <a:pt x="3064" y="1732"/>
                </a:cubicBezTo>
                <a:cubicBezTo>
                  <a:pt x="2918" y="1851"/>
                  <a:pt x="2898" y="2068"/>
                  <a:pt x="3018" y="2213"/>
                </a:cubicBezTo>
                <a:cubicBezTo>
                  <a:pt x="3086" y="2295"/>
                  <a:pt x="3183" y="2337"/>
                  <a:pt x="3282" y="2337"/>
                </a:cubicBezTo>
                <a:cubicBezTo>
                  <a:pt x="3358" y="2337"/>
                  <a:pt x="3436" y="2312"/>
                  <a:pt x="3500" y="2259"/>
                </a:cubicBezTo>
                <a:cubicBezTo>
                  <a:pt x="4765" y="1217"/>
                  <a:pt x="6323" y="684"/>
                  <a:pt x="7890" y="684"/>
                </a:cubicBezTo>
                <a:cubicBezTo>
                  <a:pt x="9094" y="684"/>
                  <a:pt x="10304" y="999"/>
                  <a:pt x="11390" y="1638"/>
                </a:cubicBezTo>
                <a:cubicBezTo>
                  <a:pt x="11357" y="1664"/>
                  <a:pt x="11324" y="1692"/>
                  <a:pt x="11290" y="1719"/>
                </a:cubicBezTo>
                <a:cubicBezTo>
                  <a:pt x="11271" y="1734"/>
                  <a:pt x="11254" y="1750"/>
                  <a:pt x="11235" y="1764"/>
                </a:cubicBezTo>
                <a:cubicBezTo>
                  <a:pt x="11183" y="1809"/>
                  <a:pt x="11129" y="1854"/>
                  <a:pt x="11077" y="1901"/>
                </a:cubicBezTo>
                <a:lnTo>
                  <a:pt x="11067" y="1909"/>
                </a:lnTo>
                <a:cubicBezTo>
                  <a:pt x="11012" y="1959"/>
                  <a:pt x="10957" y="2009"/>
                  <a:pt x="10903" y="2060"/>
                </a:cubicBezTo>
                <a:cubicBezTo>
                  <a:pt x="10887" y="2075"/>
                  <a:pt x="10872" y="2089"/>
                  <a:pt x="10857" y="2104"/>
                </a:cubicBezTo>
                <a:cubicBezTo>
                  <a:pt x="10819" y="2140"/>
                  <a:pt x="10781" y="2176"/>
                  <a:pt x="10743" y="2213"/>
                </a:cubicBezTo>
                <a:cubicBezTo>
                  <a:pt x="10724" y="2233"/>
                  <a:pt x="10706" y="2252"/>
                  <a:pt x="10687" y="2272"/>
                </a:cubicBezTo>
                <a:cubicBezTo>
                  <a:pt x="10653" y="2305"/>
                  <a:pt x="10621" y="2337"/>
                  <a:pt x="10590" y="2371"/>
                </a:cubicBezTo>
                <a:cubicBezTo>
                  <a:pt x="10569" y="2392"/>
                  <a:pt x="10549" y="2416"/>
                  <a:pt x="10529" y="2437"/>
                </a:cubicBezTo>
                <a:cubicBezTo>
                  <a:pt x="10500" y="2469"/>
                  <a:pt x="10471" y="2501"/>
                  <a:pt x="10442" y="2533"/>
                </a:cubicBezTo>
                <a:cubicBezTo>
                  <a:pt x="10420" y="2556"/>
                  <a:pt x="10400" y="2581"/>
                  <a:pt x="10379" y="2604"/>
                </a:cubicBezTo>
                <a:cubicBezTo>
                  <a:pt x="10352" y="2636"/>
                  <a:pt x="10324" y="2668"/>
                  <a:pt x="10297" y="2700"/>
                </a:cubicBezTo>
                <a:lnTo>
                  <a:pt x="10237" y="2773"/>
                </a:lnTo>
                <a:cubicBezTo>
                  <a:pt x="10209" y="2806"/>
                  <a:pt x="10183" y="2838"/>
                  <a:pt x="10157" y="2871"/>
                </a:cubicBezTo>
                <a:cubicBezTo>
                  <a:pt x="10138" y="2896"/>
                  <a:pt x="10118" y="2921"/>
                  <a:pt x="10099" y="2945"/>
                </a:cubicBezTo>
                <a:cubicBezTo>
                  <a:pt x="10073" y="2979"/>
                  <a:pt x="10048" y="3012"/>
                  <a:pt x="10024" y="3045"/>
                </a:cubicBezTo>
                <a:cubicBezTo>
                  <a:pt x="10005" y="3071"/>
                  <a:pt x="9986" y="3096"/>
                  <a:pt x="9967" y="3121"/>
                </a:cubicBezTo>
                <a:cubicBezTo>
                  <a:pt x="9943" y="3156"/>
                  <a:pt x="9918" y="3190"/>
                  <a:pt x="9893" y="3225"/>
                </a:cubicBezTo>
                <a:cubicBezTo>
                  <a:pt x="9876" y="3250"/>
                  <a:pt x="9858" y="3275"/>
                  <a:pt x="9841" y="3301"/>
                </a:cubicBezTo>
                <a:cubicBezTo>
                  <a:pt x="9816" y="3337"/>
                  <a:pt x="9792" y="3373"/>
                  <a:pt x="9768" y="3409"/>
                </a:cubicBezTo>
                <a:cubicBezTo>
                  <a:pt x="9751" y="3434"/>
                  <a:pt x="9735" y="3457"/>
                  <a:pt x="9719" y="3482"/>
                </a:cubicBezTo>
                <a:cubicBezTo>
                  <a:pt x="9694" y="3521"/>
                  <a:pt x="9670" y="3562"/>
                  <a:pt x="9645" y="3602"/>
                </a:cubicBezTo>
                <a:cubicBezTo>
                  <a:pt x="9631" y="3624"/>
                  <a:pt x="9618" y="3646"/>
                  <a:pt x="9605" y="3668"/>
                </a:cubicBezTo>
                <a:cubicBezTo>
                  <a:pt x="9573" y="3720"/>
                  <a:pt x="9542" y="3774"/>
                  <a:pt x="9512" y="3826"/>
                </a:cubicBezTo>
                <a:cubicBezTo>
                  <a:pt x="9506" y="3836"/>
                  <a:pt x="9500" y="3846"/>
                  <a:pt x="9494" y="3856"/>
                </a:cubicBezTo>
                <a:cubicBezTo>
                  <a:pt x="9458" y="3920"/>
                  <a:pt x="9423" y="3983"/>
                  <a:pt x="9390" y="4048"/>
                </a:cubicBezTo>
                <a:cubicBezTo>
                  <a:pt x="9380" y="4068"/>
                  <a:pt x="9369" y="4088"/>
                  <a:pt x="9358" y="4109"/>
                </a:cubicBezTo>
                <a:cubicBezTo>
                  <a:pt x="9336" y="4154"/>
                  <a:pt x="9313" y="4197"/>
                  <a:pt x="9291" y="4242"/>
                </a:cubicBezTo>
                <a:cubicBezTo>
                  <a:pt x="9278" y="4268"/>
                  <a:pt x="9266" y="4294"/>
                  <a:pt x="9255" y="4321"/>
                </a:cubicBezTo>
                <a:cubicBezTo>
                  <a:pt x="9236" y="4360"/>
                  <a:pt x="9217" y="4399"/>
                  <a:pt x="9198" y="4440"/>
                </a:cubicBezTo>
                <a:cubicBezTo>
                  <a:pt x="9185" y="4467"/>
                  <a:pt x="9174" y="4496"/>
                  <a:pt x="9161" y="4524"/>
                </a:cubicBezTo>
                <a:cubicBezTo>
                  <a:pt x="9145" y="4563"/>
                  <a:pt x="9127" y="4601"/>
                  <a:pt x="9111" y="4640"/>
                </a:cubicBezTo>
                <a:cubicBezTo>
                  <a:pt x="9098" y="4669"/>
                  <a:pt x="9087" y="4699"/>
                  <a:pt x="9075" y="4728"/>
                </a:cubicBezTo>
                <a:cubicBezTo>
                  <a:pt x="9059" y="4766"/>
                  <a:pt x="9043" y="4805"/>
                  <a:pt x="9029" y="4843"/>
                </a:cubicBezTo>
                <a:cubicBezTo>
                  <a:pt x="9017" y="4873"/>
                  <a:pt x="9005" y="4904"/>
                  <a:pt x="8994" y="4933"/>
                </a:cubicBezTo>
                <a:cubicBezTo>
                  <a:pt x="8981" y="4972"/>
                  <a:pt x="8966" y="5010"/>
                  <a:pt x="8953" y="5047"/>
                </a:cubicBezTo>
                <a:cubicBezTo>
                  <a:pt x="8942" y="5078"/>
                  <a:pt x="8931" y="5110"/>
                  <a:pt x="8920" y="5140"/>
                </a:cubicBezTo>
                <a:cubicBezTo>
                  <a:pt x="8907" y="5179"/>
                  <a:pt x="8895" y="5217"/>
                  <a:pt x="8882" y="5256"/>
                </a:cubicBezTo>
                <a:cubicBezTo>
                  <a:pt x="8872" y="5287"/>
                  <a:pt x="8862" y="5319"/>
                  <a:pt x="8853" y="5349"/>
                </a:cubicBezTo>
                <a:cubicBezTo>
                  <a:pt x="8840" y="5388"/>
                  <a:pt x="8828" y="5429"/>
                  <a:pt x="8817" y="5468"/>
                </a:cubicBezTo>
                <a:cubicBezTo>
                  <a:pt x="8808" y="5499"/>
                  <a:pt x="8799" y="5529"/>
                  <a:pt x="8791" y="5560"/>
                </a:cubicBezTo>
                <a:cubicBezTo>
                  <a:pt x="8779" y="5602"/>
                  <a:pt x="8769" y="5642"/>
                  <a:pt x="8759" y="5683"/>
                </a:cubicBezTo>
                <a:cubicBezTo>
                  <a:pt x="8750" y="5713"/>
                  <a:pt x="8743" y="5742"/>
                  <a:pt x="8735" y="5773"/>
                </a:cubicBezTo>
                <a:cubicBezTo>
                  <a:pt x="8724" y="5816"/>
                  <a:pt x="8714" y="5861"/>
                  <a:pt x="8704" y="5906"/>
                </a:cubicBezTo>
                <a:cubicBezTo>
                  <a:pt x="8698" y="5932"/>
                  <a:pt x="8692" y="5960"/>
                  <a:pt x="8686" y="5987"/>
                </a:cubicBezTo>
                <a:cubicBezTo>
                  <a:pt x="8675" y="6043"/>
                  <a:pt x="8663" y="6099"/>
                  <a:pt x="8653" y="6154"/>
                </a:cubicBezTo>
                <a:cubicBezTo>
                  <a:pt x="8648" y="6170"/>
                  <a:pt x="8646" y="6186"/>
                  <a:pt x="8643" y="6204"/>
                </a:cubicBezTo>
                <a:cubicBezTo>
                  <a:pt x="8630" y="6275"/>
                  <a:pt x="8618" y="6347"/>
                  <a:pt x="8606" y="6420"/>
                </a:cubicBezTo>
                <a:cubicBezTo>
                  <a:pt x="8603" y="6443"/>
                  <a:pt x="8599" y="6468"/>
                  <a:pt x="8596" y="6492"/>
                </a:cubicBezTo>
                <a:cubicBezTo>
                  <a:pt x="8589" y="6540"/>
                  <a:pt x="8582" y="6590"/>
                  <a:pt x="8576" y="6639"/>
                </a:cubicBezTo>
                <a:cubicBezTo>
                  <a:pt x="8572" y="6668"/>
                  <a:pt x="8569" y="6698"/>
                  <a:pt x="8566" y="6727"/>
                </a:cubicBezTo>
                <a:cubicBezTo>
                  <a:pt x="8561" y="6771"/>
                  <a:pt x="8556" y="6816"/>
                  <a:pt x="8551" y="6859"/>
                </a:cubicBezTo>
                <a:cubicBezTo>
                  <a:pt x="8548" y="6891"/>
                  <a:pt x="8547" y="6923"/>
                  <a:pt x="8544" y="6954"/>
                </a:cubicBezTo>
                <a:cubicBezTo>
                  <a:pt x="8540" y="6997"/>
                  <a:pt x="8537" y="7039"/>
                  <a:pt x="8534" y="7081"/>
                </a:cubicBezTo>
                <a:cubicBezTo>
                  <a:pt x="8531" y="7113"/>
                  <a:pt x="8529" y="7147"/>
                  <a:pt x="8528" y="7179"/>
                </a:cubicBezTo>
                <a:cubicBezTo>
                  <a:pt x="8527" y="7221"/>
                  <a:pt x="8524" y="7263"/>
                  <a:pt x="8522" y="7305"/>
                </a:cubicBezTo>
                <a:cubicBezTo>
                  <a:pt x="8521" y="7338"/>
                  <a:pt x="8521" y="7372"/>
                  <a:pt x="8519" y="7403"/>
                </a:cubicBezTo>
                <a:cubicBezTo>
                  <a:pt x="8519" y="7427"/>
                  <a:pt x="8518" y="7448"/>
                  <a:pt x="8518" y="7470"/>
                </a:cubicBezTo>
                <a:cubicBezTo>
                  <a:pt x="6204" y="8664"/>
                  <a:pt x="4665" y="10964"/>
                  <a:pt x="4440" y="13558"/>
                </a:cubicBezTo>
                <a:cubicBezTo>
                  <a:pt x="2687" y="12545"/>
                  <a:pt x="1467" y="10814"/>
                  <a:pt x="1104" y="8822"/>
                </a:cubicBezTo>
                <a:cubicBezTo>
                  <a:pt x="740" y="6830"/>
                  <a:pt x="1268" y="4779"/>
                  <a:pt x="2551" y="3212"/>
                </a:cubicBezTo>
                <a:cubicBezTo>
                  <a:pt x="2665" y="3066"/>
                  <a:pt x="2642" y="2855"/>
                  <a:pt x="2499" y="2736"/>
                </a:cubicBezTo>
                <a:cubicBezTo>
                  <a:pt x="2435" y="2684"/>
                  <a:pt x="2359" y="2659"/>
                  <a:pt x="2282" y="2659"/>
                </a:cubicBezTo>
                <a:cubicBezTo>
                  <a:pt x="2186" y="2659"/>
                  <a:pt x="2089" y="2700"/>
                  <a:pt x="2021" y="2778"/>
                </a:cubicBezTo>
                <a:cubicBezTo>
                  <a:pt x="572" y="4550"/>
                  <a:pt x="0" y="6880"/>
                  <a:pt x="465" y="9121"/>
                </a:cubicBezTo>
                <a:cubicBezTo>
                  <a:pt x="929" y="11361"/>
                  <a:pt x="2380" y="13273"/>
                  <a:pt x="4414" y="14322"/>
                </a:cubicBezTo>
                <a:cubicBezTo>
                  <a:pt x="4473" y="18452"/>
                  <a:pt x="7852" y="21794"/>
                  <a:pt x="11995" y="21794"/>
                </a:cubicBezTo>
                <a:cubicBezTo>
                  <a:pt x="16140" y="21794"/>
                  <a:pt x="19518" y="18452"/>
                  <a:pt x="19579" y="14322"/>
                </a:cubicBezTo>
                <a:cubicBezTo>
                  <a:pt x="21050" y="13560"/>
                  <a:pt x="22232" y="12339"/>
                  <a:pt x="22949" y="10845"/>
                </a:cubicBezTo>
                <a:cubicBezTo>
                  <a:pt x="23037" y="10672"/>
                  <a:pt x="22966" y="10462"/>
                  <a:pt x="22792" y="10377"/>
                </a:cubicBezTo>
                <a:cubicBezTo>
                  <a:pt x="22745" y="10355"/>
                  <a:pt x="22694" y="10344"/>
                  <a:pt x="22645" y="10344"/>
                </a:cubicBezTo>
                <a:cubicBezTo>
                  <a:pt x="22514" y="10344"/>
                  <a:pt x="22388" y="10420"/>
                  <a:pt x="22332" y="10550"/>
                </a:cubicBezTo>
                <a:cubicBezTo>
                  <a:pt x="21729" y="11809"/>
                  <a:pt x="20759" y="12858"/>
                  <a:pt x="19551" y="13559"/>
                </a:cubicBezTo>
                <a:cubicBezTo>
                  <a:pt x="19328" y="10964"/>
                  <a:pt x="17788" y="8666"/>
                  <a:pt x="15474" y="7472"/>
                </a:cubicBezTo>
                <a:cubicBezTo>
                  <a:pt x="15474" y="7448"/>
                  <a:pt x="15473" y="7427"/>
                  <a:pt x="15471" y="7405"/>
                </a:cubicBezTo>
                <a:cubicBezTo>
                  <a:pt x="15471" y="7372"/>
                  <a:pt x="15470" y="7340"/>
                  <a:pt x="15470" y="7306"/>
                </a:cubicBezTo>
                <a:cubicBezTo>
                  <a:pt x="15468" y="7264"/>
                  <a:pt x="15466" y="7222"/>
                  <a:pt x="15464" y="7179"/>
                </a:cubicBezTo>
                <a:cubicBezTo>
                  <a:pt x="15461" y="7147"/>
                  <a:pt x="15460" y="7113"/>
                  <a:pt x="15458" y="7081"/>
                </a:cubicBezTo>
                <a:cubicBezTo>
                  <a:pt x="15455" y="7039"/>
                  <a:pt x="15451" y="6996"/>
                  <a:pt x="15448" y="6954"/>
                </a:cubicBezTo>
                <a:cubicBezTo>
                  <a:pt x="15445" y="6923"/>
                  <a:pt x="15442" y="6891"/>
                  <a:pt x="15439" y="6859"/>
                </a:cubicBezTo>
                <a:cubicBezTo>
                  <a:pt x="15437" y="6816"/>
                  <a:pt x="15431" y="6771"/>
                  <a:pt x="15426" y="6727"/>
                </a:cubicBezTo>
                <a:cubicBezTo>
                  <a:pt x="15422" y="6697"/>
                  <a:pt x="15419" y="6668"/>
                  <a:pt x="15416" y="6639"/>
                </a:cubicBezTo>
                <a:cubicBezTo>
                  <a:pt x="15409" y="6590"/>
                  <a:pt x="15402" y="6540"/>
                  <a:pt x="15396" y="6491"/>
                </a:cubicBezTo>
                <a:cubicBezTo>
                  <a:pt x="15392" y="6468"/>
                  <a:pt x="15389" y="6443"/>
                  <a:pt x="15386" y="6420"/>
                </a:cubicBezTo>
                <a:cubicBezTo>
                  <a:pt x="15374" y="6347"/>
                  <a:pt x="15361" y="6275"/>
                  <a:pt x="15350" y="6204"/>
                </a:cubicBezTo>
                <a:cubicBezTo>
                  <a:pt x="15347" y="6188"/>
                  <a:pt x="15342" y="6172"/>
                  <a:pt x="15339" y="6157"/>
                </a:cubicBezTo>
                <a:cubicBezTo>
                  <a:pt x="15329" y="6101"/>
                  <a:pt x="15318" y="6044"/>
                  <a:pt x="15306" y="5987"/>
                </a:cubicBezTo>
                <a:cubicBezTo>
                  <a:pt x="15300" y="5960"/>
                  <a:pt x="15293" y="5934"/>
                  <a:pt x="15287" y="5908"/>
                </a:cubicBezTo>
                <a:cubicBezTo>
                  <a:pt x="15277" y="5863"/>
                  <a:pt x="15267" y="5818"/>
                  <a:pt x="15257" y="5773"/>
                </a:cubicBezTo>
                <a:cubicBezTo>
                  <a:pt x="15249" y="5744"/>
                  <a:pt x="15241" y="5715"/>
                  <a:pt x="15233" y="5684"/>
                </a:cubicBezTo>
                <a:cubicBezTo>
                  <a:pt x="15223" y="5644"/>
                  <a:pt x="15212" y="5602"/>
                  <a:pt x="15200" y="5561"/>
                </a:cubicBezTo>
                <a:cubicBezTo>
                  <a:pt x="15191" y="5530"/>
                  <a:pt x="15183" y="5500"/>
                  <a:pt x="15174" y="5470"/>
                </a:cubicBezTo>
                <a:cubicBezTo>
                  <a:pt x="15162" y="5430"/>
                  <a:pt x="15151" y="5390"/>
                  <a:pt x="15138" y="5351"/>
                </a:cubicBezTo>
                <a:cubicBezTo>
                  <a:pt x="15129" y="5320"/>
                  <a:pt x="15119" y="5290"/>
                  <a:pt x="15109" y="5258"/>
                </a:cubicBezTo>
                <a:cubicBezTo>
                  <a:pt x="15097" y="5219"/>
                  <a:pt x="15084" y="5181"/>
                  <a:pt x="15071" y="5142"/>
                </a:cubicBezTo>
                <a:cubicBezTo>
                  <a:pt x="15059" y="5111"/>
                  <a:pt x="15049" y="5081"/>
                  <a:pt x="15039" y="5050"/>
                </a:cubicBezTo>
                <a:cubicBezTo>
                  <a:pt x="15025" y="5011"/>
                  <a:pt x="15010" y="4972"/>
                  <a:pt x="14997" y="4934"/>
                </a:cubicBezTo>
                <a:cubicBezTo>
                  <a:pt x="14985" y="4904"/>
                  <a:pt x="14974" y="4875"/>
                  <a:pt x="14962" y="4843"/>
                </a:cubicBezTo>
                <a:cubicBezTo>
                  <a:pt x="14948" y="4805"/>
                  <a:pt x="14932" y="4766"/>
                  <a:pt x="14916" y="4728"/>
                </a:cubicBezTo>
                <a:cubicBezTo>
                  <a:pt x="14904" y="4699"/>
                  <a:pt x="14893" y="4670"/>
                  <a:pt x="14879" y="4641"/>
                </a:cubicBezTo>
                <a:cubicBezTo>
                  <a:pt x="14864" y="4601"/>
                  <a:pt x="14846" y="4563"/>
                  <a:pt x="14829" y="4524"/>
                </a:cubicBezTo>
                <a:cubicBezTo>
                  <a:pt x="14817" y="4496"/>
                  <a:pt x="14805" y="4469"/>
                  <a:pt x="14792" y="4441"/>
                </a:cubicBezTo>
                <a:cubicBezTo>
                  <a:pt x="14775" y="4399"/>
                  <a:pt x="14755" y="4358"/>
                  <a:pt x="14736" y="4318"/>
                </a:cubicBezTo>
                <a:cubicBezTo>
                  <a:pt x="14724" y="4293"/>
                  <a:pt x="14713" y="4268"/>
                  <a:pt x="14700" y="4242"/>
                </a:cubicBezTo>
                <a:cubicBezTo>
                  <a:pt x="14676" y="4197"/>
                  <a:pt x="14653" y="4151"/>
                  <a:pt x="14630" y="4106"/>
                </a:cubicBezTo>
                <a:cubicBezTo>
                  <a:pt x="14620" y="4086"/>
                  <a:pt x="14611" y="4067"/>
                  <a:pt x="14601" y="4048"/>
                </a:cubicBezTo>
                <a:cubicBezTo>
                  <a:pt x="14566" y="3984"/>
                  <a:pt x="14531" y="3920"/>
                  <a:pt x="14495" y="3856"/>
                </a:cubicBezTo>
                <a:cubicBezTo>
                  <a:pt x="14492" y="3849"/>
                  <a:pt x="14488" y="3843"/>
                  <a:pt x="14483" y="3836"/>
                </a:cubicBezTo>
                <a:cubicBezTo>
                  <a:pt x="14452" y="3779"/>
                  <a:pt x="14420" y="3723"/>
                  <a:pt x="14385" y="3668"/>
                </a:cubicBezTo>
                <a:cubicBezTo>
                  <a:pt x="14373" y="3647"/>
                  <a:pt x="14360" y="3627"/>
                  <a:pt x="14347" y="3605"/>
                </a:cubicBezTo>
                <a:cubicBezTo>
                  <a:pt x="14321" y="3565"/>
                  <a:pt x="14296" y="3523"/>
                  <a:pt x="14269" y="3482"/>
                </a:cubicBezTo>
                <a:cubicBezTo>
                  <a:pt x="14254" y="3459"/>
                  <a:pt x="14238" y="3436"/>
                  <a:pt x="14224" y="3411"/>
                </a:cubicBezTo>
                <a:cubicBezTo>
                  <a:pt x="14199" y="3373"/>
                  <a:pt x="14174" y="3337"/>
                  <a:pt x="14148" y="3299"/>
                </a:cubicBezTo>
                <a:cubicBezTo>
                  <a:pt x="14132" y="3275"/>
                  <a:pt x="14115" y="3250"/>
                  <a:pt x="14098" y="3227"/>
                </a:cubicBezTo>
                <a:cubicBezTo>
                  <a:pt x="14073" y="3190"/>
                  <a:pt x="14047" y="3156"/>
                  <a:pt x="14022" y="3121"/>
                </a:cubicBezTo>
                <a:cubicBezTo>
                  <a:pt x="14003" y="3096"/>
                  <a:pt x="13986" y="3071"/>
                  <a:pt x="13967" y="3048"/>
                </a:cubicBezTo>
                <a:cubicBezTo>
                  <a:pt x="13941" y="3013"/>
                  <a:pt x="13916" y="2979"/>
                  <a:pt x="13889" y="2945"/>
                </a:cubicBezTo>
                <a:cubicBezTo>
                  <a:pt x="13871" y="2921"/>
                  <a:pt x="13852" y="2897"/>
                  <a:pt x="13832" y="2873"/>
                </a:cubicBezTo>
                <a:cubicBezTo>
                  <a:pt x="13806" y="2839"/>
                  <a:pt x="13778" y="2806"/>
                  <a:pt x="13752" y="2773"/>
                </a:cubicBezTo>
                <a:cubicBezTo>
                  <a:pt x="13732" y="2748"/>
                  <a:pt x="13713" y="2725"/>
                  <a:pt x="13693" y="2702"/>
                </a:cubicBezTo>
                <a:cubicBezTo>
                  <a:pt x="13665" y="2668"/>
                  <a:pt x="13636" y="2636"/>
                  <a:pt x="13609" y="2603"/>
                </a:cubicBezTo>
                <a:cubicBezTo>
                  <a:pt x="13588" y="2580"/>
                  <a:pt x="13569" y="2558"/>
                  <a:pt x="13549" y="2535"/>
                </a:cubicBezTo>
                <a:cubicBezTo>
                  <a:pt x="13519" y="2501"/>
                  <a:pt x="13490" y="2469"/>
                  <a:pt x="13458" y="2436"/>
                </a:cubicBezTo>
                <a:cubicBezTo>
                  <a:pt x="13439" y="2414"/>
                  <a:pt x="13419" y="2394"/>
                  <a:pt x="13400" y="2372"/>
                </a:cubicBezTo>
                <a:cubicBezTo>
                  <a:pt x="13366" y="2337"/>
                  <a:pt x="13334" y="2304"/>
                  <a:pt x="13301" y="2271"/>
                </a:cubicBezTo>
                <a:cubicBezTo>
                  <a:pt x="13282" y="2253"/>
                  <a:pt x="13265" y="2233"/>
                  <a:pt x="13244" y="2214"/>
                </a:cubicBezTo>
                <a:cubicBezTo>
                  <a:pt x="13207" y="2176"/>
                  <a:pt x="13169" y="2139"/>
                  <a:pt x="13130" y="2102"/>
                </a:cubicBezTo>
                <a:cubicBezTo>
                  <a:pt x="13115" y="2088"/>
                  <a:pt x="13101" y="2073"/>
                  <a:pt x="13086" y="2060"/>
                </a:cubicBezTo>
                <a:cubicBezTo>
                  <a:pt x="13033" y="2008"/>
                  <a:pt x="12978" y="1959"/>
                  <a:pt x="12921" y="1909"/>
                </a:cubicBezTo>
                <a:lnTo>
                  <a:pt x="12915" y="1904"/>
                </a:lnTo>
                <a:cubicBezTo>
                  <a:pt x="12861" y="1856"/>
                  <a:pt x="12808" y="1809"/>
                  <a:pt x="12753" y="1764"/>
                </a:cubicBezTo>
                <a:cubicBezTo>
                  <a:pt x="12734" y="1748"/>
                  <a:pt x="12716" y="1734"/>
                  <a:pt x="12698" y="1719"/>
                </a:cubicBezTo>
                <a:cubicBezTo>
                  <a:pt x="12664" y="1692"/>
                  <a:pt x="12631" y="1664"/>
                  <a:pt x="12597" y="1637"/>
                </a:cubicBezTo>
                <a:cubicBezTo>
                  <a:pt x="13653" y="1013"/>
                  <a:pt x="14857" y="683"/>
                  <a:pt x="16083" y="683"/>
                </a:cubicBezTo>
                <a:cubicBezTo>
                  <a:pt x="16089" y="683"/>
                  <a:pt x="16094" y="683"/>
                  <a:pt x="16100" y="683"/>
                </a:cubicBezTo>
                <a:cubicBezTo>
                  <a:pt x="19903" y="683"/>
                  <a:pt x="22999" y="3778"/>
                  <a:pt x="22999" y="7583"/>
                </a:cubicBezTo>
                <a:cubicBezTo>
                  <a:pt x="22999" y="8143"/>
                  <a:pt x="22931" y="8700"/>
                  <a:pt x="22798" y="9244"/>
                </a:cubicBezTo>
                <a:cubicBezTo>
                  <a:pt x="22748" y="9429"/>
                  <a:pt x="22860" y="9619"/>
                  <a:pt x="23046" y="9665"/>
                </a:cubicBezTo>
                <a:cubicBezTo>
                  <a:pt x="23074" y="9672"/>
                  <a:pt x="23101" y="9675"/>
                  <a:pt x="23129" y="9675"/>
                </a:cubicBezTo>
                <a:cubicBezTo>
                  <a:pt x="23285" y="9675"/>
                  <a:pt x="23426" y="9568"/>
                  <a:pt x="23462" y="9408"/>
                </a:cubicBezTo>
                <a:cubicBezTo>
                  <a:pt x="23609" y="8811"/>
                  <a:pt x="23683" y="8198"/>
                  <a:pt x="23683" y="7583"/>
                </a:cubicBezTo>
                <a:cubicBezTo>
                  <a:pt x="23683" y="3402"/>
                  <a:pt x="20281" y="0"/>
                  <a:pt x="16100" y="0"/>
                </a:cubicBezTo>
                <a:lnTo>
                  <a:pt x="16097" y="0"/>
                </a:lnTo>
                <a:cubicBezTo>
                  <a:pt x="16092" y="0"/>
                  <a:pt x="16087" y="0"/>
                  <a:pt x="160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8" name="Google Shape;2108;p83"/>
          <p:cNvGrpSpPr/>
          <p:nvPr/>
        </p:nvGrpSpPr>
        <p:grpSpPr>
          <a:xfrm>
            <a:off x="6202646" y="1950794"/>
            <a:ext cx="525807" cy="525807"/>
            <a:chOff x="2775075" y="4793850"/>
            <a:chExt cx="584425" cy="584425"/>
          </a:xfrm>
        </p:grpSpPr>
        <p:sp>
          <p:nvSpPr>
            <p:cNvPr id="2109" name="Google Shape;2109;p83"/>
            <p:cNvSpPr/>
            <p:nvPr/>
          </p:nvSpPr>
          <p:spPr>
            <a:xfrm>
              <a:off x="2835500" y="5256325"/>
              <a:ext cx="69425" cy="66800"/>
            </a:xfrm>
            <a:custGeom>
              <a:rect b="b" l="l" r="r" t="t"/>
              <a:pathLst>
                <a:path extrusionOk="0" h="2672" w="2777">
                  <a:moveTo>
                    <a:pt x="1441" y="685"/>
                  </a:moveTo>
                  <a:cubicBezTo>
                    <a:pt x="1525" y="685"/>
                    <a:pt x="1610" y="701"/>
                    <a:pt x="1690" y="735"/>
                  </a:cubicBezTo>
                  <a:cubicBezTo>
                    <a:pt x="1934" y="835"/>
                    <a:pt x="2092" y="1073"/>
                    <a:pt x="2092" y="1337"/>
                  </a:cubicBezTo>
                  <a:cubicBezTo>
                    <a:pt x="2092" y="1695"/>
                    <a:pt x="1801" y="1987"/>
                    <a:pt x="1442" y="1988"/>
                  </a:cubicBezTo>
                  <a:cubicBezTo>
                    <a:pt x="1178" y="1988"/>
                    <a:pt x="940" y="1828"/>
                    <a:pt x="840" y="1586"/>
                  </a:cubicBezTo>
                  <a:cubicBezTo>
                    <a:pt x="739" y="1342"/>
                    <a:pt x="794" y="1062"/>
                    <a:pt x="981" y="875"/>
                  </a:cubicBezTo>
                  <a:cubicBezTo>
                    <a:pt x="1105" y="751"/>
                    <a:pt x="1271" y="685"/>
                    <a:pt x="1441" y="685"/>
                  </a:cubicBezTo>
                  <a:close/>
                  <a:moveTo>
                    <a:pt x="1442" y="1"/>
                  </a:moveTo>
                  <a:cubicBezTo>
                    <a:pt x="901" y="1"/>
                    <a:pt x="414" y="327"/>
                    <a:pt x="208" y="826"/>
                  </a:cubicBezTo>
                  <a:cubicBezTo>
                    <a:pt x="0" y="1325"/>
                    <a:pt x="115" y="1900"/>
                    <a:pt x="498" y="2281"/>
                  </a:cubicBezTo>
                  <a:cubicBezTo>
                    <a:pt x="753" y="2536"/>
                    <a:pt x="1094" y="2672"/>
                    <a:pt x="1441" y="2672"/>
                  </a:cubicBezTo>
                  <a:cubicBezTo>
                    <a:pt x="1614" y="2672"/>
                    <a:pt x="1787" y="2639"/>
                    <a:pt x="1953" y="2570"/>
                  </a:cubicBezTo>
                  <a:cubicBezTo>
                    <a:pt x="2452" y="2364"/>
                    <a:pt x="2777" y="1876"/>
                    <a:pt x="2777" y="1337"/>
                  </a:cubicBezTo>
                  <a:cubicBezTo>
                    <a:pt x="2777" y="598"/>
                    <a:pt x="2179" y="2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83"/>
            <p:cNvSpPr/>
            <p:nvPr/>
          </p:nvSpPr>
          <p:spPr>
            <a:xfrm>
              <a:off x="2775075" y="4793850"/>
              <a:ext cx="584425" cy="584425"/>
            </a:xfrm>
            <a:custGeom>
              <a:rect b="b" l="l" r="r" t="t"/>
              <a:pathLst>
                <a:path extrusionOk="0" h="23377" w="23377">
                  <a:moveTo>
                    <a:pt x="8750" y="8185"/>
                  </a:moveTo>
                  <a:lnTo>
                    <a:pt x="11637" y="9888"/>
                  </a:lnTo>
                  <a:lnTo>
                    <a:pt x="10235" y="12264"/>
                  </a:lnTo>
                  <a:lnTo>
                    <a:pt x="7717" y="10779"/>
                  </a:lnTo>
                  <a:lnTo>
                    <a:pt x="7717" y="9936"/>
                  </a:lnTo>
                  <a:lnTo>
                    <a:pt x="8750" y="8185"/>
                  </a:lnTo>
                  <a:close/>
                  <a:moveTo>
                    <a:pt x="13898" y="12177"/>
                  </a:moveTo>
                  <a:lnTo>
                    <a:pt x="15567" y="15084"/>
                  </a:lnTo>
                  <a:lnTo>
                    <a:pt x="13175" y="16457"/>
                  </a:lnTo>
                  <a:lnTo>
                    <a:pt x="11760" y="13993"/>
                  </a:lnTo>
                  <a:lnTo>
                    <a:pt x="11965" y="13647"/>
                  </a:lnTo>
                  <a:lnTo>
                    <a:pt x="12281" y="13106"/>
                  </a:lnTo>
                  <a:lnTo>
                    <a:pt x="13898" y="12177"/>
                  </a:lnTo>
                  <a:close/>
                  <a:moveTo>
                    <a:pt x="7717" y="13387"/>
                  </a:moveTo>
                  <a:lnTo>
                    <a:pt x="9094" y="14199"/>
                  </a:lnTo>
                  <a:lnTo>
                    <a:pt x="7717" y="16532"/>
                  </a:lnTo>
                  <a:lnTo>
                    <a:pt x="7717" y="13387"/>
                  </a:lnTo>
                  <a:close/>
                  <a:moveTo>
                    <a:pt x="10451" y="16225"/>
                  </a:moveTo>
                  <a:lnTo>
                    <a:pt x="11226" y="17575"/>
                  </a:lnTo>
                  <a:lnTo>
                    <a:pt x="8863" y="18932"/>
                  </a:lnTo>
                  <a:lnTo>
                    <a:pt x="8922" y="18830"/>
                  </a:lnTo>
                  <a:lnTo>
                    <a:pt x="9281" y="18220"/>
                  </a:lnTo>
                  <a:lnTo>
                    <a:pt x="10451" y="16225"/>
                  </a:lnTo>
                  <a:close/>
                  <a:moveTo>
                    <a:pt x="10963" y="1868"/>
                  </a:moveTo>
                  <a:cubicBezTo>
                    <a:pt x="11036" y="1868"/>
                    <a:pt x="11110" y="1887"/>
                    <a:pt x="11177" y="1926"/>
                  </a:cubicBezTo>
                  <a:lnTo>
                    <a:pt x="15924" y="4711"/>
                  </a:lnTo>
                  <a:cubicBezTo>
                    <a:pt x="16125" y="4830"/>
                    <a:pt x="16192" y="5089"/>
                    <a:pt x="16075" y="5289"/>
                  </a:cubicBezTo>
                  <a:lnTo>
                    <a:pt x="7718" y="19531"/>
                  </a:lnTo>
                  <a:lnTo>
                    <a:pt x="7717" y="17371"/>
                  </a:lnTo>
                  <a:lnTo>
                    <a:pt x="7717" y="17371"/>
                  </a:lnTo>
                  <a:cubicBezTo>
                    <a:pt x="7749" y="17380"/>
                    <a:pt x="7782" y="17385"/>
                    <a:pt x="7814" y="17385"/>
                  </a:cubicBezTo>
                  <a:cubicBezTo>
                    <a:pt x="7933" y="17385"/>
                    <a:pt x="8046" y="17323"/>
                    <a:pt x="8108" y="17217"/>
                  </a:cubicBezTo>
                  <a:lnTo>
                    <a:pt x="9857" y="14252"/>
                  </a:lnTo>
                  <a:cubicBezTo>
                    <a:pt x="9952" y="14089"/>
                    <a:pt x="9899" y="13879"/>
                    <a:pt x="9736" y="13783"/>
                  </a:cubicBezTo>
                  <a:lnTo>
                    <a:pt x="7717" y="12592"/>
                  </a:lnTo>
                  <a:lnTo>
                    <a:pt x="7717" y="11572"/>
                  </a:lnTo>
                  <a:lnTo>
                    <a:pt x="10183" y="13027"/>
                  </a:lnTo>
                  <a:cubicBezTo>
                    <a:pt x="10235" y="13058"/>
                    <a:pt x="10295" y="13074"/>
                    <a:pt x="10356" y="13074"/>
                  </a:cubicBezTo>
                  <a:cubicBezTo>
                    <a:pt x="10359" y="13074"/>
                    <a:pt x="10363" y="13074"/>
                    <a:pt x="10367" y="13074"/>
                  </a:cubicBezTo>
                  <a:cubicBezTo>
                    <a:pt x="10392" y="13074"/>
                    <a:pt x="10417" y="13070"/>
                    <a:pt x="10441" y="13063"/>
                  </a:cubicBezTo>
                  <a:cubicBezTo>
                    <a:pt x="10530" y="13040"/>
                    <a:pt x="10605" y="12984"/>
                    <a:pt x="10652" y="12905"/>
                  </a:cubicBezTo>
                  <a:lnTo>
                    <a:pt x="12400" y="9941"/>
                  </a:lnTo>
                  <a:cubicBezTo>
                    <a:pt x="12496" y="9778"/>
                    <a:pt x="12442" y="9569"/>
                    <a:pt x="12279" y="9471"/>
                  </a:cubicBezTo>
                  <a:lnTo>
                    <a:pt x="8803" y="7421"/>
                  </a:lnTo>
                  <a:cubicBezTo>
                    <a:pt x="8748" y="7389"/>
                    <a:pt x="8688" y="7374"/>
                    <a:pt x="8629" y="7374"/>
                  </a:cubicBezTo>
                  <a:cubicBezTo>
                    <a:pt x="8512" y="7374"/>
                    <a:pt x="8398" y="7434"/>
                    <a:pt x="8335" y="7542"/>
                  </a:cubicBezTo>
                  <a:lnTo>
                    <a:pt x="7718" y="8588"/>
                  </a:lnTo>
                  <a:lnTo>
                    <a:pt x="7718" y="6988"/>
                  </a:lnTo>
                  <a:lnTo>
                    <a:pt x="10599" y="2077"/>
                  </a:lnTo>
                  <a:cubicBezTo>
                    <a:pt x="10678" y="1943"/>
                    <a:pt x="10818" y="1868"/>
                    <a:pt x="10963" y="1868"/>
                  </a:cubicBezTo>
                  <a:close/>
                  <a:moveTo>
                    <a:pt x="11374" y="19960"/>
                  </a:moveTo>
                  <a:lnTo>
                    <a:pt x="11374" y="21252"/>
                  </a:lnTo>
                  <a:lnTo>
                    <a:pt x="9133" y="21252"/>
                  </a:lnTo>
                  <a:lnTo>
                    <a:pt x="11374" y="19960"/>
                  </a:lnTo>
                  <a:close/>
                  <a:moveTo>
                    <a:pt x="16379" y="17900"/>
                  </a:moveTo>
                  <a:lnTo>
                    <a:pt x="16379" y="21252"/>
                  </a:lnTo>
                  <a:lnTo>
                    <a:pt x="13621" y="21252"/>
                  </a:lnTo>
                  <a:lnTo>
                    <a:pt x="13621" y="18668"/>
                  </a:lnTo>
                  <a:lnTo>
                    <a:pt x="13917" y="18497"/>
                  </a:lnTo>
                  <a:lnTo>
                    <a:pt x="14955" y="17900"/>
                  </a:lnTo>
                  <a:close/>
                  <a:moveTo>
                    <a:pt x="18714" y="7684"/>
                  </a:moveTo>
                  <a:cubicBezTo>
                    <a:pt x="18860" y="7684"/>
                    <a:pt x="19003" y="7760"/>
                    <a:pt x="19081" y="7896"/>
                  </a:cubicBezTo>
                  <a:lnTo>
                    <a:pt x="21828" y="12667"/>
                  </a:lnTo>
                  <a:cubicBezTo>
                    <a:pt x="21944" y="12869"/>
                    <a:pt x="21875" y="13126"/>
                    <a:pt x="21673" y="13243"/>
                  </a:cubicBezTo>
                  <a:lnTo>
                    <a:pt x="7717" y="21276"/>
                  </a:lnTo>
                  <a:lnTo>
                    <a:pt x="7717" y="20883"/>
                  </a:lnTo>
                  <a:lnTo>
                    <a:pt x="8448" y="19637"/>
                  </a:lnTo>
                  <a:cubicBezTo>
                    <a:pt x="8515" y="19715"/>
                    <a:pt x="8612" y="19757"/>
                    <a:pt x="8709" y="19757"/>
                  </a:cubicBezTo>
                  <a:cubicBezTo>
                    <a:pt x="8767" y="19757"/>
                    <a:pt x="8825" y="19743"/>
                    <a:pt x="8877" y="19712"/>
                  </a:cubicBezTo>
                  <a:lnTo>
                    <a:pt x="11863" y="17998"/>
                  </a:lnTo>
                  <a:cubicBezTo>
                    <a:pt x="12027" y="17905"/>
                    <a:pt x="12085" y="17694"/>
                    <a:pt x="11991" y="17530"/>
                  </a:cubicBezTo>
                  <a:lnTo>
                    <a:pt x="10850" y="15544"/>
                  </a:lnTo>
                  <a:lnTo>
                    <a:pt x="11363" y="14672"/>
                  </a:lnTo>
                  <a:lnTo>
                    <a:pt x="12752" y="17094"/>
                  </a:lnTo>
                  <a:cubicBezTo>
                    <a:pt x="12815" y="17204"/>
                    <a:pt x="12931" y="17266"/>
                    <a:pt x="13050" y="17266"/>
                  </a:cubicBezTo>
                  <a:cubicBezTo>
                    <a:pt x="13108" y="17266"/>
                    <a:pt x="13166" y="17252"/>
                    <a:pt x="13220" y="17221"/>
                  </a:cubicBezTo>
                  <a:lnTo>
                    <a:pt x="16205" y="15507"/>
                  </a:lnTo>
                  <a:cubicBezTo>
                    <a:pt x="16369" y="15414"/>
                    <a:pt x="16426" y="15203"/>
                    <a:pt x="16331" y="15039"/>
                  </a:cubicBezTo>
                  <a:lnTo>
                    <a:pt x="14322" y="11540"/>
                  </a:lnTo>
                  <a:cubicBezTo>
                    <a:pt x="14260" y="11429"/>
                    <a:pt x="14144" y="11367"/>
                    <a:pt x="14025" y="11367"/>
                  </a:cubicBezTo>
                  <a:cubicBezTo>
                    <a:pt x="13967" y="11367"/>
                    <a:pt x="13909" y="11382"/>
                    <a:pt x="13855" y="11413"/>
                  </a:cubicBezTo>
                  <a:lnTo>
                    <a:pt x="12980" y="11916"/>
                  </a:lnTo>
                  <a:lnTo>
                    <a:pt x="12980" y="11916"/>
                  </a:lnTo>
                  <a:lnTo>
                    <a:pt x="13861" y="10414"/>
                  </a:lnTo>
                  <a:lnTo>
                    <a:pt x="18505" y="7741"/>
                  </a:lnTo>
                  <a:cubicBezTo>
                    <a:pt x="18571" y="7703"/>
                    <a:pt x="18643" y="7684"/>
                    <a:pt x="18714" y="7684"/>
                  </a:cubicBezTo>
                  <a:close/>
                  <a:moveTo>
                    <a:pt x="1027" y="1"/>
                  </a:moveTo>
                  <a:cubicBezTo>
                    <a:pt x="460" y="2"/>
                    <a:pt x="0" y="461"/>
                    <a:pt x="0" y="1028"/>
                  </a:cubicBezTo>
                  <a:lnTo>
                    <a:pt x="0" y="7031"/>
                  </a:lnTo>
                  <a:cubicBezTo>
                    <a:pt x="0" y="7220"/>
                    <a:pt x="152" y="7374"/>
                    <a:pt x="343" y="7374"/>
                  </a:cubicBezTo>
                  <a:cubicBezTo>
                    <a:pt x="531" y="7374"/>
                    <a:pt x="683" y="7220"/>
                    <a:pt x="685" y="7031"/>
                  </a:cubicBezTo>
                  <a:lnTo>
                    <a:pt x="685" y="1028"/>
                  </a:lnTo>
                  <a:cubicBezTo>
                    <a:pt x="685" y="839"/>
                    <a:pt x="837" y="686"/>
                    <a:pt x="1027" y="686"/>
                  </a:cubicBezTo>
                  <a:lnTo>
                    <a:pt x="6690" y="686"/>
                  </a:lnTo>
                  <a:cubicBezTo>
                    <a:pt x="6880" y="686"/>
                    <a:pt x="7032" y="839"/>
                    <a:pt x="7032" y="1028"/>
                  </a:cubicBezTo>
                  <a:lnTo>
                    <a:pt x="7032" y="22270"/>
                  </a:lnTo>
                  <a:cubicBezTo>
                    <a:pt x="7032" y="22504"/>
                    <a:pt x="6843" y="22692"/>
                    <a:pt x="6611" y="22692"/>
                  </a:cubicBezTo>
                  <a:lnTo>
                    <a:pt x="1027" y="22692"/>
                  </a:lnTo>
                  <a:cubicBezTo>
                    <a:pt x="837" y="22692"/>
                    <a:pt x="685" y="22538"/>
                    <a:pt x="685" y="22350"/>
                  </a:cubicBezTo>
                  <a:lnTo>
                    <a:pt x="685" y="8401"/>
                  </a:lnTo>
                  <a:cubicBezTo>
                    <a:pt x="683" y="8211"/>
                    <a:pt x="531" y="8058"/>
                    <a:pt x="343" y="8058"/>
                  </a:cubicBezTo>
                  <a:cubicBezTo>
                    <a:pt x="152" y="8058"/>
                    <a:pt x="0" y="8211"/>
                    <a:pt x="0" y="8401"/>
                  </a:cubicBezTo>
                  <a:lnTo>
                    <a:pt x="0" y="22350"/>
                  </a:lnTo>
                  <a:cubicBezTo>
                    <a:pt x="0" y="22917"/>
                    <a:pt x="460" y="23377"/>
                    <a:pt x="1027" y="23377"/>
                  </a:cubicBezTo>
                  <a:lnTo>
                    <a:pt x="13700" y="23377"/>
                  </a:lnTo>
                  <a:cubicBezTo>
                    <a:pt x="13885" y="23373"/>
                    <a:pt x="14035" y="23220"/>
                    <a:pt x="14035" y="23035"/>
                  </a:cubicBezTo>
                  <a:cubicBezTo>
                    <a:pt x="14035" y="22849"/>
                    <a:pt x="13885" y="22697"/>
                    <a:pt x="13700" y="22692"/>
                  </a:cubicBezTo>
                  <a:lnTo>
                    <a:pt x="7659" y="22692"/>
                  </a:lnTo>
                  <a:cubicBezTo>
                    <a:pt x="7698" y="22582"/>
                    <a:pt x="7717" y="22467"/>
                    <a:pt x="7717" y="22350"/>
                  </a:cubicBezTo>
                  <a:lnTo>
                    <a:pt x="7717" y="22067"/>
                  </a:lnTo>
                  <a:lnTo>
                    <a:pt x="8066" y="21865"/>
                  </a:lnTo>
                  <a:cubicBezTo>
                    <a:pt x="8126" y="21912"/>
                    <a:pt x="8198" y="21936"/>
                    <a:pt x="8274" y="21936"/>
                  </a:cubicBezTo>
                  <a:lnTo>
                    <a:pt x="11717" y="21936"/>
                  </a:lnTo>
                  <a:cubicBezTo>
                    <a:pt x="11905" y="21936"/>
                    <a:pt x="12059" y="21783"/>
                    <a:pt x="12059" y="21594"/>
                  </a:cubicBezTo>
                  <a:lnTo>
                    <a:pt x="12059" y="19567"/>
                  </a:lnTo>
                  <a:lnTo>
                    <a:pt x="12866" y="19103"/>
                  </a:lnTo>
                  <a:lnTo>
                    <a:pt x="12937" y="19062"/>
                  </a:lnTo>
                  <a:lnTo>
                    <a:pt x="12937" y="21594"/>
                  </a:lnTo>
                  <a:cubicBezTo>
                    <a:pt x="12937" y="21783"/>
                    <a:pt x="13089" y="21936"/>
                    <a:pt x="13279" y="21936"/>
                  </a:cubicBezTo>
                  <a:lnTo>
                    <a:pt x="16722" y="21936"/>
                  </a:lnTo>
                  <a:cubicBezTo>
                    <a:pt x="16910" y="21936"/>
                    <a:pt x="17063" y="21783"/>
                    <a:pt x="17063" y="21594"/>
                  </a:cubicBezTo>
                  <a:lnTo>
                    <a:pt x="17063" y="17558"/>
                  </a:lnTo>
                  <a:cubicBezTo>
                    <a:pt x="17063" y="17369"/>
                    <a:pt x="16910" y="17216"/>
                    <a:pt x="16722" y="17216"/>
                  </a:cubicBezTo>
                  <a:lnTo>
                    <a:pt x="16143" y="17216"/>
                  </a:lnTo>
                  <a:lnTo>
                    <a:pt x="17656" y="16344"/>
                  </a:lnTo>
                  <a:lnTo>
                    <a:pt x="22269" y="16344"/>
                  </a:lnTo>
                  <a:cubicBezTo>
                    <a:pt x="22502" y="16344"/>
                    <a:pt x="22690" y="16532"/>
                    <a:pt x="22692" y="16766"/>
                  </a:cubicBezTo>
                  <a:lnTo>
                    <a:pt x="22692" y="22270"/>
                  </a:lnTo>
                  <a:cubicBezTo>
                    <a:pt x="22692" y="22504"/>
                    <a:pt x="22502" y="22692"/>
                    <a:pt x="22269" y="22692"/>
                  </a:cubicBezTo>
                  <a:lnTo>
                    <a:pt x="15069" y="22692"/>
                  </a:lnTo>
                  <a:cubicBezTo>
                    <a:pt x="14882" y="22697"/>
                    <a:pt x="14734" y="22849"/>
                    <a:pt x="14734" y="23035"/>
                  </a:cubicBezTo>
                  <a:cubicBezTo>
                    <a:pt x="14734" y="23220"/>
                    <a:pt x="14882" y="23373"/>
                    <a:pt x="15069" y="23377"/>
                  </a:cubicBezTo>
                  <a:lnTo>
                    <a:pt x="22269" y="23377"/>
                  </a:lnTo>
                  <a:cubicBezTo>
                    <a:pt x="22880" y="23376"/>
                    <a:pt x="23375" y="22881"/>
                    <a:pt x="23376" y="22270"/>
                  </a:cubicBezTo>
                  <a:lnTo>
                    <a:pt x="23376" y="16766"/>
                  </a:lnTo>
                  <a:cubicBezTo>
                    <a:pt x="23375" y="16157"/>
                    <a:pt x="22880" y="15662"/>
                    <a:pt x="22269" y="15660"/>
                  </a:cubicBezTo>
                  <a:lnTo>
                    <a:pt x="22269" y="15659"/>
                  </a:lnTo>
                  <a:lnTo>
                    <a:pt x="18846" y="15659"/>
                  </a:lnTo>
                  <a:lnTo>
                    <a:pt x="22014" y="13835"/>
                  </a:lnTo>
                  <a:cubicBezTo>
                    <a:pt x="22544" y="13531"/>
                    <a:pt x="22725" y="12855"/>
                    <a:pt x="22420" y="12325"/>
                  </a:cubicBezTo>
                  <a:lnTo>
                    <a:pt x="19674" y="7553"/>
                  </a:lnTo>
                  <a:cubicBezTo>
                    <a:pt x="19469" y="7199"/>
                    <a:pt x="19097" y="7000"/>
                    <a:pt x="18714" y="7000"/>
                  </a:cubicBezTo>
                  <a:cubicBezTo>
                    <a:pt x="18527" y="7000"/>
                    <a:pt x="18338" y="7047"/>
                    <a:pt x="18164" y="7147"/>
                  </a:cubicBezTo>
                  <a:lnTo>
                    <a:pt x="14560" y="9222"/>
                  </a:lnTo>
                  <a:lnTo>
                    <a:pt x="14560" y="9222"/>
                  </a:lnTo>
                  <a:lnTo>
                    <a:pt x="16664" y="5636"/>
                  </a:lnTo>
                  <a:cubicBezTo>
                    <a:pt x="16973" y="5108"/>
                    <a:pt x="16797" y="4430"/>
                    <a:pt x="16269" y="4121"/>
                  </a:cubicBezTo>
                  <a:lnTo>
                    <a:pt x="11522" y="1336"/>
                  </a:lnTo>
                  <a:cubicBezTo>
                    <a:pt x="11346" y="1232"/>
                    <a:pt x="11154" y="1183"/>
                    <a:pt x="10964" y="1183"/>
                  </a:cubicBezTo>
                  <a:cubicBezTo>
                    <a:pt x="10584" y="1183"/>
                    <a:pt x="10214" y="1379"/>
                    <a:pt x="10008" y="1730"/>
                  </a:cubicBezTo>
                  <a:lnTo>
                    <a:pt x="7717" y="5634"/>
                  </a:lnTo>
                  <a:lnTo>
                    <a:pt x="7717" y="1028"/>
                  </a:lnTo>
                  <a:cubicBezTo>
                    <a:pt x="7717" y="461"/>
                    <a:pt x="7257" y="2"/>
                    <a:pt x="6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83"/>
            <p:cNvSpPr/>
            <p:nvPr/>
          </p:nvSpPr>
          <p:spPr>
            <a:xfrm>
              <a:off x="2813300" y="4834475"/>
              <a:ext cx="118050" cy="103225"/>
            </a:xfrm>
            <a:custGeom>
              <a:rect b="b" l="l" r="r" t="t"/>
              <a:pathLst>
                <a:path extrusionOk="0" h="4129" w="4722">
                  <a:moveTo>
                    <a:pt x="4036" y="685"/>
                  </a:moveTo>
                  <a:lnTo>
                    <a:pt x="4036" y="3443"/>
                  </a:lnTo>
                  <a:lnTo>
                    <a:pt x="685" y="3443"/>
                  </a:lnTo>
                  <a:lnTo>
                    <a:pt x="685" y="685"/>
                  </a:lnTo>
                  <a:close/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lnTo>
                    <a:pt x="0" y="3786"/>
                  </a:lnTo>
                  <a:cubicBezTo>
                    <a:pt x="0" y="3974"/>
                    <a:pt x="154" y="4128"/>
                    <a:pt x="343" y="4128"/>
                  </a:cubicBezTo>
                  <a:lnTo>
                    <a:pt x="4379" y="4128"/>
                  </a:lnTo>
                  <a:cubicBezTo>
                    <a:pt x="4569" y="4128"/>
                    <a:pt x="4721" y="3974"/>
                    <a:pt x="4721" y="3786"/>
                  </a:cubicBezTo>
                  <a:lnTo>
                    <a:pt x="4721" y="343"/>
                  </a:lnTo>
                  <a:cubicBezTo>
                    <a:pt x="4721" y="154"/>
                    <a:pt x="4569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3"/>
            <p:cNvSpPr/>
            <p:nvPr/>
          </p:nvSpPr>
          <p:spPr>
            <a:xfrm>
              <a:off x="2813300" y="4959600"/>
              <a:ext cx="118050" cy="103225"/>
            </a:xfrm>
            <a:custGeom>
              <a:rect b="b" l="l" r="r" t="t"/>
              <a:pathLst>
                <a:path extrusionOk="0" h="4129" w="4722">
                  <a:moveTo>
                    <a:pt x="4036" y="686"/>
                  </a:moveTo>
                  <a:lnTo>
                    <a:pt x="4036" y="3443"/>
                  </a:lnTo>
                  <a:lnTo>
                    <a:pt x="685" y="3443"/>
                  </a:lnTo>
                  <a:lnTo>
                    <a:pt x="685" y="686"/>
                  </a:lnTo>
                  <a:close/>
                  <a:moveTo>
                    <a:pt x="343" y="1"/>
                  </a:moveTo>
                  <a:cubicBezTo>
                    <a:pt x="154" y="1"/>
                    <a:pt x="0" y="153"/>
                    <a:pt x="0" y="343"/>
                  </a:cubicBezTo>
                  <a:lnTo>
                    <a:pt x="0" y="3786"/>
                  </a:lnTo>
                  <a:cubicBezTo>
                    <a:pt x="0" y="3974"/>
                    <a:pt x="154" y="4128"/>
                    <a:pt x="343" y="4128"/>
                  </a:cubicBezTo>
                  <a:lnTo>
                    <a:pt x="4379" y="4128"/>
                  </a:lnTo>
                  <a:cubicBezTo>
                    <a:pt x="4569" y="4128"/>
                    <a:pt x="4721" y="3974"/>
                    <a:pt x="4721" y="3786"/>
                  </a:cubicBezTo>
                  <a:lnTo>
                    <a:pt x="4721" y="343"/>
                  </a:lnTo>
                  <a:cubicBezTo>
                    <a:pt x="4721" y="155"/>
                    <a:pt x="4569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3"/>
            <p:cNvSpPr/>
            <p:nvPr/>
          </p:nvSpPr>
          <p:spPr>
            <a:xfrm>
              <a:off x="2813300" y="5084725"/>
              <a:ext cx="118050" cy="103225"/>
            </a:xfrm>
            <a:custGeom>
              <a:rect b="b" l="l" r="r" t="t"/>
              <a:pathLst>
                <a:path extrusionOk="0" h="4129" w="4722">
                  <a:moveTo>
                    <a:pt x="4036" y="686"/>
                  </a:moveTo>
                  <a:lnTo>
                    <a:pt x="4036" y="3444"/>
                  </a:lnTo>
                  <a:lnTo>
                    <a:pt x="685" y="3444"/>
                  </a:lnTo>
                  <a:lnTo>
                    <a:pt x="685" y="686"/>
                  </a:lnTo>
                  <a:close/>
                  <a:moveTo>
                    <a:pt x="343" y="1"/>
                  </a:moveTo>
                  <a:cubicBezTo>
                    <a:pt x="154" y="1"/>
                    <a:pt x="0" y="153"/>
                    <a:pt x="0" y="343"/>
                  </a:cubicBezTo>
                  <a:lnTo>
                    <a:pt x="0" y="3786"/>
                  </a:lnTo>
                  <a:cubicBezTo>
                    <a:pt x="0" y="3975"/>
                    <a:pt x="154" y="4128"/>
                    <a:pt x="343" y="4128"/>
                  </a:cubicBezTo>
                  <a:lnTo>
                    <a:pt x="4379" y="4128"/>
                  </a:lnTo>
                  <a:cubicBezTo>
                    <a:pt x="4569" y="4128"/>
                    <a:pt x="4721" y="3975"/>
                    <a:pt x="4721" y="3786"/>
                  </a:cubicBezTo>
                  <a:lnTo>
                    <a:pt x="4721" y="343"/>
                  </a:lnTo>
                  <a:cubicBezTo>
                    <a:pt x="4721" y="153"/>
                    <a:pt x="4569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3"/>
            <p:cNvSpPr/>
            <p:nvPr/>
          </p:nvSpPr>
          <p:spPr>
            <a:xfrm>
              <a:off x="3223575" y="5224225"/>
              <a:ext cx="103200" cy="118050"/>
            </a:xfrm>
            <a:custGeom>
              <a:rect b="b" l="l" r="r" t="t"/>
              <a:pathLst>
                <a:path extrusionOk="0" h="4722" w="4128">
                  <a:moveTo>
                    <a:pt x="3444" y="685"/>
                  </a:moveTo>
                  <a:lnTo>
                    <a:pt x="3444" y="4037"/>
                  </a:lnTo>
                  <a:lnTo>
                    <a:pt x="685" y="4037"/>
                  </a:lnTo>
                  <a:lnTo>
                    <a:pt x="685" y="685"/>
                  </a:lnTo>
                  <a:close/>
                  <a:moveTo>
                    <a:pt x="343" y="1"/>
                  </a:moveTo>
                  <a:cubicBezTo>
                    <a:pt x="154" y="1"/>
                    <a:pt x="0" y="153"/>
                    <a:pt x="0" y="343"/>
                  </a:cubicBezTo>
                  <a:lnTo>
                    <a:pt x="0" y="4379"/>
                  </a:lnTo>
                  <a:cubicBezTo>
                    <a:pt x="0" y="4568"/>
                    <a:pt x="154" y="4721"/>
                    <a:pt x="343" y="4721"/>
                  </a:cubicBezTo>
                  <a:lnTo>
                    <a:pt x="3785" y="4721"/>
                  </a:lnTo>
                  <a:cubicBezTo>
                    <a:pt x="3974" y="4721"/>
                    <a:pt x="4128" y="4568"/>
                    <a:pt x="4128" y="4379"/>
                  </a:cubicBezTo>
                  <a:lnTo>
                    <a:pt x="4128" y="343"/>
                  </a:lnTo>
                  <a:cubicBezTo>
                    <a:pt x="4128" y="153"/>
                    <a:pt x="3974" y="1"/>
                    <a:pt x="3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3"/>
            <p:cNvSpPr/>
            <p:nvPr/>
          </p:nvSpPr>
          <p:spPr>
            <a:xfrm>
              <a:off x="3000875" y="4870400"/>
              <a:ext cx="150175" cy="142525"/>
            </a:xfrm>
            <a:custGeom>
              <a:rect b="b" l="l" r="r" t="t"/>
              <a:pathLst>
                <a:path extrusionOk="0" h="5701" w="6007">
                  <a:moveTo>
                    <a:pt x="2140" y="0"/>
                  </a:moveTo>
                  <a:cubicBezTo>
                    <a:pt x="2023" y="0"/>
                    <a:pt x="1910" y="60"/>
                    <a:pt x="1846" y="168"/>
                  </a:cubicBezTo>
                  <a:lnTo>
                    <a:pt x="1359" y="995"/>
                  </a:lnTo>
                  <a:cubicBezTo>
                    <a:pt x="1263" y="1158"/>
                    <a:pt x="1316" y="1368"/>
                    <a:pt x="1479" y="1464"/>
                  </a:cubicBezTo>
                  <a:cubicBezTo>
                    <a:pt x="1533" y="1496"/>
                    <a:pt x="1593" y="1511"/>
                    <a:pt x="1653" y="1511"/>
                  </a:cubicBezTo>
                  <a:cubicBezTo>
                    <a:pt x="1770" y="1511"/>
                    <a:pt x="1884" y="1451"/>
                    <a:pt x="1948" y="1343"/>
                  </a:cubicBezTo>
                  <a:lnTo>
                    <a:pt x="2261" y="811"/>
                  </a:lnTo>
                  <a:lnTo>
                    <a:pt x="5148" y="2514"/>
                  </a:lnTo>
                  <a:lnTo>
                    <a:pt x="3746" y="4890"/>
                  </a:lnTo>
                  <a:lnTo>
                    <a:pt x="859" y="3187"/>
                  </a:lnTo>
                  <a:lnTo>
                    <a:pt x="1251" y="2523"/>
                  </a:lnTo>
                  <a:cubicBezTo>
                    <a:pt x="1348" y="2360"/>
                    <a:pt x="1293" y="2150"/>
                    <a:pt x="1131" y="2054"/>
                  </a:cubicBezTo>
                  <a:cubicBezTo>
                    <a:pt x="1076" y="2022"/>
                    <a:pt x="1016" y="2006"/>
                    <a:pt x="957" y="2006"/>
                  </a:cubicBezTo>
                  <a:cubicBezTo>
                    <a:pt x="840" y="2006"/>
                    <a:pt x="726" y="2067"/>
                    <a:pt x="662" y="2175"/>
                  </a:cubicBezTo>
                  <a:lnTo>
                    <a:pt x="96" y="3134"/>
                  </a:lnTo>
                  <a:cubicBezTo>
                    <a:pt x="1" y="3298"/>
                    <a:pt x="54" y="3506"/>
                    <a:pt x="217" y="3604"/>
                  </a:cubicBezTo>
                  <a:lnTo>
                    <a:pt x="3693" y="5654"/>
                  </a:lnTo>
                  <a:cubicBezTo>
                    <a:pt x="3748" y="5686"/>
                    <a:pt x="3808" y="5701"/>
                    <a:pt x="3867" y="5701"/>
                  </a:cubicBezTo>
                  <a:cubicBezTo>
                    <a:pt x="3984" y="5701"/>
                    <a:pt x="4098" y="5641"/>
                    <a:pt x="4161" y="5533"/>
                  </a:cubicBezTo>
                  <a:lnTo>
                    <a:pt x="5911" y="2568"/>
                  </a:lnTo>
                  <a:cubicBezTo>
                    <a:pt x="6007" y="2405"/>
                    <a:pt x="5953" y="2195"/>
                    <a:pt x="5791" y="2099"/>
                  </a:cubicBezTo>
                  <a:lnTo>
                    <a:pt x="2315" y="48"/>
                  </a:lnTo>
                  <a:cubicBezTo>
                    <a:pt x="2260" y="16"/>
                    <a:pt x="2199" y="0"/>
                    <a:pt x="2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3"/>
            <p:cNvSpPr/>
            <p:nvPr/>
          </p:nvSpPr>
          <p:spPr>
            <a:xfrm>
              <a:off x="3149800" y="5015700"/>
              <a:ext cx="144450" cy="147500"/>
            </a:xfrm>
            <a:custGeom>
              <a:rect b="b" l="l" r="r" t="t"/>
              <a:pathLst>
                <a:path extrusionOk="0" h="5900" w="5778">
                  <a:moveTo>
                    <a:pt x="3252" y="811"/>
                  </a:moveTo>
                  <a:lnTo>
                    <a:pt x="4920" y="3718"/>
                  </a:lnTo>
                  <a:lnTo>
                    <a:pt x="2528" y="5092"/>
                  </a:lnTo>
                  <a:lnTo>
                    <a:pt x="859" y="2185"/>
                  </a:lnTo>
                  <a:lnTo>
                    <a:pt x="3252" y="811"/>
                  </a:lnTo>
                  <a:close/>
                  <a:moveTo>
                    <a:pt x="3377" y="0"/>
                  </a:moveTo>
                  <a:cubicBezTo>
                    <a:pt x="3319" y="0"/>
                    <a:pt x="3260" y="15"/>
                    <a:pt x="3207" y="46"/>
                  </a:cubicBezTo>
                  <a:lnTo>
                    <a:pt x="221" y="1759"/>
                  </a:lnTo>
                  <a:cubicBezTo>
                    <a:pt x="57" y="1854"/>
                    <a:pt x="0" y="2063"/>
                    <a:pt x="95" y="2227"/>
                  </a:cubicBezTo>
                  <a:lnTo>
                    <a:pt x="2104" y="5727"/>
                  </a:lnTo>
                  <a:cubicBezTo>
                    <a:pt x="2166" y="5837"/>
                    <a:pt x="2282" y="5899"/>
                    <a:pt x="2401" y="5899"/>
                  </a:cubicBezTo>
                  <a:cubicBezTo>
                    <a:pt x="2459" y="5899"/>
                    <a:pt x="2517" y="5884"/>
                    <a:pt x="2571" y="5854"/>
                  </a:cubicBezTo>
                  <a:lnTo>
                    <a:pt x="5557" y="4140"/>
                  </a:lnTo>
                  <a:cubicBezTo>
                    <a:pt x="5721" y="4046"/>
                    <a:pt x="5777" y="3837"/>
                    <a:pt x="5683" y="3673"/>
                  </a:cubicBezTo>
                  <a:lnTo>
                    <a:pt x="5683" y="3673"/>
                  </a:lnTo>
                  <a:lnTo>
                    <a:pt x="5683" y="3674"/>
                  </a:lnTo>
                  <a:lnTo>
                    <a:pt x="3675" y="172"/>
                  </a:lnTo>
                  <a:cubicBezTo>
                    <a:pt x="3612" y="62"/>
                    <a:pt x="3496" y="0"/>
                    <a:pt x="3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83"/>
          <p:cNvGrpSpPr/>
          <p:nvPr/>
        </p:nvGrpSpPr>
        <p:grpSpPr>
          <a:xfrm>
            <a:off x="1621365" y="1957281"/>
            <a:ext cx="515575" cy="512833"/>
            <a:chOff x="1047900" y="1296475"/>
            <a:chExt cx="587550" cy="584425"/>
          </a:xfrm>
        </p:grpSpPr>
        <p:sp>
          <p:nvSpPr>
            <p:cNvPr id="2118" name="Google Shape;2118;p83"/>
            <p:cNvSpPr/>
            <p:nvPr/>
          </p:nvSpPr>
          <p:spPr>
            <a:xfrm>
              <a:off x="1048075" y="1354125"/>
              <a:ext cx="119600" cy="116250"/>
            </a:xfrm>
            <a:custGeom>
              <a:rect b="b" l="l" r="r" t="t"/>
              <a:pathLst>
                <a:path extrusionOk="0" h="4650" w="4784">
                  <a:moveTo>
                    <a:pt x="2393" y="1180"/>
                  </a:moveTo>
                  <a:lnTo>
                    <a:pt x="2454" y="1317"/>
                  </a:lnTo>
                  <a:cubicBezTo>
                    <a:pt x="2642" y="1737"/>
                    <a:pt x="2980" y="2075"/>
                    <a:pt x="3401" y="2264"/>
                  </a:cubicBezTo>
                  <a:lnTo>
                    <a:pt x="3537" y="2325"/>
                  </a:lnTo>
                  <a:lnTo>
                    <a:pt x="3401" y="2386"/>
                  </a:lnTo>
                  <a:cubicBezTo>
                    <a:pt x="2979" y="2575"/>
                    <a:pt x="2642" y="2913"/>
                    <a:pt x="2454" y="3335"/>
                  </a:cubicBezTo>
                  <a:lnTo>
                    <a:pt x="2393" y="3470"/>
                  </a:lnTo>
                  <a:lnTo>
                    <a:pt x="2332" y="3335"/>
                  </a:lnTo>
                  <a:cubicBezTo>
                    <a:pt x="2143" y="2913"/>
                    <a:pt x="1805" y="2575"/>
                    <a:pt x="1383" y="2386"/>
                  </a:cubicBezTo>
                  <a:lnTo>
                    <a:pt x="1247" y="2325"/>
                  </a:lnTo>
                  <a:lnTo>
                    <a:pt x="1383" y="2264"/>
                  </a:lnTo>
                  <a:cubicBezTo>
                    <a:pt x="1805" y="2075"/>
                    <a:pt x="2142" y="1737"/>
                    <a:pt x="2332" y="1317"/>
                  </a:cubicBezTo>
                  <a:lnTo>
                    <a:pt x="2393" y="1180"/>
                  </a:lnTo>
                  <a:close/>
                  <a:moveTo>
                    <a:pt x="2393" y="0"/>
                  </a:moveTo>
                  <a:cubicBezTo>
                    <a:pt x="2267" y="0"/>
                    <a:pt x="2140" y="68"/>
                    <a:pt x="2079" y="203"/>
                  </a:cubicBezTo>
                  <a:lnTo>
                    <a:pt x="1707" y="1035"/>
                  </a:lnTo>
                  <a:cubicBezTo>
                    <a:pt x="1586" y="1305"/>
                    <a:pt x="1371" y="1520"/>
                    <a:pt x="1103" y="1639"/>
                  </a:cubicBezTo>
                  <a:lnTo>
                    <a:pt x="270" y="2013"/>
                  </a:lnTo>
                  <a:cubicBezTo>
                    <a:pt x="0" y="2133"/>
                    <a:pt x="0" y="2516"/>
                    <a:pt x="270" y="2637"/>
                  </a:cubicBezTo>
                  <a:lnTo>
                    <a:pt x="1103" y="3011"/>
                  </a:lnTo>
                  <a:cubicBezTo>
                    <a:pt x="1371" y="3132"/>
                    <a:pt x="1586" y="3346"/>
                    <a:pt x="1707" y="3615"/>
                  </a:cubicBezTo>
                  <a:lnTo>
                    <a:pt x="2079" y="4447"/>
                  </a:lnTo>
                  <a:cubicBezTo>
                    <a:pt x="2140" y="4582"/>
                    <a:pt x="2267" y="4650"/>
                    <a:pt x="2393" y="4650"/>
                  </a:cubicBezTo>
                  <a:cubicBezTo>
                    <a:pt x="2519" y="4650"/>
                    <a:pt x="2645" y="4582"/>
                    <a:pt x="2705" y="4447"/>
                  </a:cubicBezTo>
                  <a:lnTo>
                    <a:pt x="3078" y="3615"/>
                  </a:lnTo>
                  <a:cubicBezTo>
                    <a:pt x="3198" y="3346"/>
                    <a:pt x="3413" y="3132"/>
                    <a:pt x="3681" y="3011"/>
                  </a:cubicBezTo>
                  <a:lnTo>
                    <a:pt x="4514" y="2637"/>
                  </a:lnTo>
                  <a:cubicBezTo>
                    <a:pt x="4784" y="2516"/>
                    <a:pt x="4784" y="2133"/>
                    <a:pt x="4514" y="2013"/>
                  </a:cubicBezTo>
                  <a:lnTo>
                    <a:pt x="3681" y="1639"/>
                  </a:lnTo>
                  <a:cubicBezTo>
                    <a:pt x="3413" y="1520"/>
                    <a:pt x="3198" y="1305"/>
                    <a:pt x="3078" y="1035"/>
                  </a:cubicBezTo>
                  <a:lnTo>
                    <a:pt x="2705" y="203"/>
                  </a:lnTo>
                  <a:cubicBezTo>
                    <a:pt x="2645" y="68"/>
                    <a:pt x="2519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3"/>
            <p:cNvSpPr/>
            <p:nvPr/>
          </p:nvSpPr>
          <p:spPr>
            <a:xfrm>
              <a:off x="1499150" y="1729250"/>
              <a:ext cx="119650" cy="116225"/>
            </a:xfrm>
            <a:custGeom>
              <a:rect b="b" l="l" r="r" t="t"/>
              <a:pathLst>
                <a:path extrusionOk="0" h="4649" w="4786">
                  <a:moveTo>
                    <a:pt x="2393" y="1181"/>
                  </a:moveTo>
                  <a:lnTo>
                    <a:pt x="2454" y="1317"/>
                  </a:lnTo>
                  <a:cubicBezTo>
                    <a:pt x="2643" y="1738"/>
                    <a:pt x="2981" y="2076"/>
                    <a:pt x="3401" y="2264"/>
                  </a:cubicBezTo>
                  <a:lnTo>
                    <a:pt x="3538" y="2325"/>
                  </a:lnTo>
                  <a:lnTo>
                    <a:pt x="3401" y="2386"/>
                  </a:lnTo>
                  <a:cubicBezTo>
                    <a:pt x="2981" y="2575"/>
                    <a:pt x="2643" y="2913"/>
                    <a:pt x="2454" y="3335"/>
                  </a:cubicBezTo>
                  <a:lnTo>
                    <a:pt x="2393" y="3470"/>
                  </a:lnTo>
                  <a:lnTo>
                    <a:pt x="2332" y="3335"/>
                  </a:lnTo>
                  <a:cubicBezTo>
                    <a:pt x="2143" y="2913"/>
                    <a:pt x="1805" y="2575"/>
                    <a:pt x="1383" y="2386"/>
                  </a:cubicBezTo>
                  <a:lnTo>
                    <a:pt x="1248" y="2325"/>
                  </a:lnTo>
                  <a:lnTo>
                    <a:pt x="1383" y="2264"/>
                  </a:lnTo>
                  <a:cubicBezTo>
                    <a:pt x="1805" y="2076"/>
                    <a:pt x="2143" y="1738"/>
                    <a:pt x="2332" y="1317"/>
                  </a:cubicBezTo>
                  <a:lnTo>
                    <a:pt x="2393" y="1181"/>
                  </a:lnTo>
                  <a:close/>
                  <a:moveTo>
                    <a:pt x="2393" y="0"/>
                  </a:moveTo>
                  <a:cubicBezTo>
                    <a:pt x="2267" y="0"/>
                    <a:pt x="2141" y="68"/>
                    <a:pt x="2080" y="203"/>
                  </a:cubicBezTo>
                  <a:lnTo>
                    <a:pt x="1707" y="1035"/>
                  </a:lnTo>
                  <a:cubicBezTo>
                    <a:pt x="1586" y="1304"/>
                    <a:pt x="1372" y="1519"/>
                    <a:pt x="1103" y="1639"/>
                  </a:cubicBezTo>
                  <a:lnTo>
                    <a:pt x="271" y="2012"/>
                  </a:lnTo>
                  <a:cubicBezTo>
                    <a:pt x="1" y="2132"/>
                    <a:pt x="1" y="2517"/>
                    <a:pt x="271" y="2637"/>
                  </a:cubicBezTo>
                  <a:lnTo>
                    <a:pt x="1103" y="3010"/>
                  </a:lnTo>
                  <a:cubicBezTo>
                    <a:pt x="1372" y="3130"/>
                    <a:pt x="1586" y="3345"/>
                    <a:pt x="1707" y="3614"/>
                  </a:cubicBezTo>
                  <a:lnTo>
                    <a:pt x="2080" y="4446"/>
                  </a:lnTo>
                  <a:cubicBezTo>
                    <a:pt x="2141" y="4581"/>
                    <a:pt x="2267" y="4649"/>
                    <a:pt x="2393" y="4649"/>
                  </a:cubicBezTo>
                  <a:cubicBezTo>
                    <a:pt x="2519" y="4649"/>
                    <a:pt x="2645" y="4581"/>
                    <a:pt x="2705" y="4446"/>
                  </a:cubicBezTo>
                  <a:lnTo>
                    <a:pt x="3078" y="3614"/>
                  </a:lnTo>
                  <a:cubicBezTo>
                    <a:pt x="3198" y="3345"/>
                    <a:pt x="3413" y="3130"/>
                    <a:pt x="3681" y="3010"/>
                  </a:cubicBezTo>
                  <a:lnTo>
                    <a:pt x="4515" y="2637"/>
                  </a:lnTo>
                  <a:cubicBezTo>
                    <a:pt x="4785" y="2517"/>
                    <a:pt x="4785" y="2132"/>
                    <a:pt x="4515" y="2012"/>
                  </a:cubicBezTo>
                  <a:lnTo>
                    <a:pt x="3681" y="1639"/>
                  </a:lnTo>
                  <a:cubicBezTo>
                    <a:pt x="3413" y="1519"/>
                    <a:pt x="3198" y="1304"/>
                    <a:pt x="3078" y="1035"/>
                  </a:cubicBezTo>
                  <a:lnTo>
                    <a:pt x="2705" y="203"/>
                  </a:lnTo>
                  <a:cubicBezTo>
                    <a:pt x="2645" y="68"/>
                    <a:pt x="2519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83"/>
            <p:cNvSpPr/>
            <p:nvPr/>
          </p:nvSpPr>
          <p:spPr>
            <a:xfrm>
              <a:off x="1329625" y="1296475"/>
              <a:ext cx="108575" cy="105225"/>
            </a:xfrm>
            <a:custGeom>
              <a:rect b="b" l="l" r="r" t="t"/>
              <a:pathLst>
                <a:path extrusionOk="0" h="4209" w="4343">
                  <a:moveTo>
                    <a:pt x="2171" y="1181"/>
                  </a:moveTo>
                  <a:lnTo>
                    <a:pt x="2191" y="1225"/>
                  </a:lnTo>
                  <a:cubicBezTo>
                    <a:pt x="2363" y="1608"/>
                    <a:pt x="2670" y="1914"/>
                    <a:pt x="3053" y="2086"/>
                  </a:cubicBezTo>
                  <a:lnTo>
                    <a:pt x="3095" y="2105"/>
                  </a:lnTo>
                  <a:lnTo>
                    <a:pt x="3053" y="2124"/>
                  </a:lnTo>
                  <a:cubicBezTo>
                    <a:pt x="2669" y="2297"/>
                    <a:pt x="2363" y="2603"/>
                    <a:pt x="2191" y="2986"/>
                  </a:cubicBezTo>
                  <a:lnTo>
                    <a:pt x="2171" y="3029"/>
                  </a:lnTo>
                  <a:lnTo>
                    <a:pt x="2152" y="2986"/>
                  </a:lnTo>
                  <a:cubicBezTo>
                    <a:pt x="1981" y="2603"/>
                    <a:pt x="1674" y="2297"/>
                    <a:pt x="1291" y="2124"/>
                  </a:cubicBezTo>
                  <a:lnTo>
                    <a:pt x="1247" y="2105"/>
                  </a:lnTo>
                  <a:lnTo>
                    <a:pt x="1291" y="2086"/>
                  </a:lnTo>
                  <a:cubicBezTo>
                    <a:pt x="1674" y="1914"/>
                    <a:pt x="1981" y="1608"/>
                    <a:pt x="2152" y="1225"/>
                  </a:cubicBezTo>
                  <a:lnTo>
                    <a:pt x="2171" y="1181"/>
                  </a:lnTo>
                  <a:close/>
                  <a:moveTo>
                    <a:pt x="2171" y="1"/>
                  </a:moveTo>
                  <a:cubicBezTo>
                    <a:pt x="2045" y="1"/>
                    <a:pt x="1919" y="68"/>
                    <a:pt x="1859" y="203"/>
                  </a:cubicBezTo>
                  <a:lnTo>
                    <a:pt x="1527" y="943"/>
                  </a:lnTo>
                  <a:cubicBezTo>
                    <a:pt x="1424" y="1174"/>
                    <a:pt x="1241" y="1357"/>
                    <a:pt x="1011" y="1460"/>
                  </a:cubicBezTo>
                  <a:lnTo>
                    <a:pt x="271" y="1792"/>
                  </a:lnTo>
                  <a:cubicBezTo>
                    <a:pt x="1" y="1914"/>
                    <a:pt x="1" y="2295"/>
                    <a:pt x="271" y="2417"/>
                  </a:cubicBezTo>
                  <a:lnTo>
                    <a:pt x="1011" y="2748"/>
                  </a:lnTo>
                  <a:cubicBezTo>
                    <a:pt x="1241" y="2851"/>
                    <a:pt x="1425" y="3035"/>
                    <a:pt x="1528" y="3266"/>
                  </a:cubicBezTo>
                  <a:lnTo>
                    <a:pt x="1859" y="4006"/>
                  </a:lnTo>
                  <a:cubicBezTo>
                    <a:pt x="1919" y="4141"/>
                    <a:pt x="2046" y="4208"/>
                    <a:pt x="2172" y="4208"/>
                  </a:cubicBezTo>
                  <a:cubicBezTo>
                    <a:pt x="2298" y="4208"/>
                    <a:pt x="2424" y="4141"/>
                    <a:pt x="2484" y="4006"/>
                  </a:cubicBezTo>
                  <a:lnTo>
                    <a:pt x="2817" y="3266"/>
                  </a:lnTo>
                  <a:cubicBezTo>
                    <a:pt x="2918" y="3035"/>
                    <a:pt x="3103" y="2851"/>
                    <a:pt x="3333" y="2748"/>
                  </a:cubicBezTo>
                  <a:lnTo>
                    <a:pt x="4073" y="2417"/>
                  </a:lnTo>
                  <a:cubicBezTo>
                    <a:pt x="4343" y="2295"/>
                    <a:pt x="4343" y="1914"/>
                    <a:pt x="4073" y="1792"/>
                  </a:cubicBezTo>
                  <a:lnTo>
                    <a:pt x="3333" y="1460"/>
                  </a:lnTo>
                  <a:cubicBezTo>
                    <a:pt x="3103" y="1357"/>
                    <a:pt x="2918" y="1174"/>
                    <a:pt x="2815" y="943"/>
                  </a:cubicBezTo>
                  <a:lnTo>
                    <a:pt x="2484" y="203"/>
                  </a:lnTo>
                  <a:cubicBezTo>
                    <a:pt x="2424" y="68"/>
                    <a:pt x="2297" y="1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83"/>
            <p:cNvSpPr/>
            <p:nvPr/>
          </p:nvSpPr>
          <p:spPr>
            <a:xfrm>
              <a:off x="1047900" y="1298500"/>
              <a:ext cx="587550" cy="582400"/>
            </a:xfrm>
            <a:custGeom>
              <a:rect b="b" l="l" r="r" t="t"/>
              <a:pathLst>
                <a:path extrusionOk="0" h="23296" w="23502">
                  <a:moveTo>
                    <a:pt x="17871" y="2645"/>
                  </a:moveTo>
                  <a:lnTo>
                    <a:pt x="20710" y="5486"/>
                  </a:lnTo>
                  <a:lnTo>
                    <a:pt x="19396" y="6800"/>
                  </a:lnTo>
                  <a:lnTo>
                    <a:pt x="16556" y="3961"/>
                  </a:lnTo>
                  <a:lnTo>
                    <a:pt x="17871" y="2645"/>
                  </a:lnTo>
                  <a:close/>
                  <a:moveTo>
                    <a:pt x="16072" y="4444"/>
                  </a:moveTo>
                  <a:lnTo>
                    <a:pt x="18912" y="7285"/>
                  </a:lnTo>
                  <a:lnTo>
                    <a:pt x="16952" y="9245"/>
                  </a:lnTo>
                  <a:cubicBezTo>
                    <a:pt x="16928" y="9198"/>
                    <a:pt x="16903" y="9152"/>
                    <a:pt x="16877" y="9105"/>
                  </a:cubicBezTo>
                  <a:lnTo>
                    <a:pt x="17982" y="7633"/>
                  </a:lnTo>
                  <a:cubicBezTo>
                    <a:pt x="18085" y="7496"/>
                    <a:pt x="18072" y="7305"/>
                    <a:pt x="17952" y="7185"/>
                  </a:cubicBezTo>
                  <a:lnTo>
                    <a:pt x="16181" y="5415"/>
                  </a:lnTo>
                  <a:cubicBezTo>
                    <a:pt x="16114" y="5348"/>
                    <a:pt x="16026" y="5314"/>
                    <a:pt x="15938" y="5314"/>
                  </a:cubicBezTo>
                  <a:cubicBezTo>
                    <a:pt x="15866" y="5314"/>
                    <a:pt x="15793" y="5337"/>
                    <a:pt x="15732" y="5383"/>
                  </a:cubicBezTo>
                  <a:lnTo>
                    <a:pt x="14261" y="6488"/>
                  </a:lnTo>
                  <a:cubicBezTo>
                    <a:pt x="14210" y="6461"/>
                    <a:pt x="14160" y="6433"/>
                    <a:pt x="14109" y="6407"/>
                  </a:cubicBezTo>
                  <a:lnTo>
                    <a:pt x="16072" y="4444"/>
                  </a:lnTo>
                  <a:close/>
                  <a:moveTo>
                    <a:pt x="10292" y="9255"/>
                  </a:moveTo>
                  <a:lnTo>
                    <a:pt x="7749" y="11798"/>
                  </a:lnTo>
                  <a:cubicBezTo>
                    <a:pt x="8008" y="10517"/>
                    <a:pt x="9011" y="9514"/>
                    <a:pt x="10292" y="9255"/>
                  </a:cubicBezTo>
                  <a:close/>
                  <a:moveTo>
                    <a:pt x="11883" y="4441"/>
                  </a:moveTo>
                  <a:lnTo>
                    <a:pt x="12133" y="6195"/>
                  </a:lnTo>
                  <a:cubicBezTo>
                    <a:pt x="12152" y="6334"/>
                    <a:pt x="12255" y="6448"/>
                    <a:pt x="12390" y="6479"/>
                  </a:cubicBezTo>
                  <a:cubicBezTo>
                    <a:pt x="12731" y="6564"/>
                    <a:pt x="13064" y="6677"/>
                    <a:pt x="13386" y="6819"/>
                  </a:cubicBezTo>
                  <a:lnTo>
                    <a:pt x="13388" y="6819"/>
                  </a:lnTo>
                  <a:cubicBezTo>
                    <a:pt x="13450" y="6847"/>
                    <a:pt x="13511" y="6874"/>
                    <a:pt x="13574" y="6903"/>
                  </a:cubicBezTo>
                  <a:lnTo>
                    <a:pt x="13577" y="6905"/>
                  </a:lnTo>
                  <a:cubicBezTo>
                    <a:pt x="13635" y="6932"/>
                    <a:pt x="13693" y="6961"/>
                    <a:pt x="13749" y="6990"/>
                  </a:cubicBezTo>
                  <a:lnTo>
                    <a:pt x="13794" y="7015"/>
                  </a:lnTo>
                  <a:cubicBezTo>
                    <a:pt x="13838" y="7038"/>
                    <a:pt x="13881" y="7061"/>
                    <a:pt x="13925" y="7084"/>
                  </a:cubicBezTo>
                  <a:cubicBezTo>
                    <a:pt x="13986" y="7119"/>
                    <a:pt x="14047" y="7154"/>
                    <a:pt x="14106" y="7190"/>
                  </a:cubicBezTo>
                  <a:cubicBezTo>
                    <a:pt x="14135" y="7208"/>
                    <a:pt x="14167" y="7222"/>
                    <a:pt x="14200" y="7230"/>
                  </a:cubicBezTo>
                  <a:cubicBezTo>
                    <a:pt x="14228" y="7236"/>
                    <a:pt x="14256" y="7240"/>
                    <a:pt x="14284" y="7240"/>
                  </a:cubicBezTo>
                  <a:cubicBezTo>
                    <a:pt x="14357" y="7240"/>
                    <a:pt x="14429" y="7217"/>
                    <a:pt x="14489" y="7172"/>
                  </a:cubicBezTo>
                  <a:lnTo>
                    <a:pt x="15905" y="6107"/>
                  </a:lnTo>
                  <a:lnTo>
                    <a:pt x="17256" y="7457"/>
                  </a:lnTo>
                  <a:lnTo>
                    <a:pt x="16191" y="8875"/>
                  </a:lnTo>
                  <a:cubicBezTo>
                    <a:pt x="16108" y="8986"/>
                    <a:pt x="16099" y="9137"/>
                    <a:pt x="16172" y="9258"/>
                  </a:cubicBezTo>
                  <a:cubicBezTo>
                    <a:pt x="16208" y="9317"/>
                    <a:pt x="16243" y="9377"/>
                    <a:pt x="16278" y="9438"/>
                  </a:cubicBezTo>
                  <a:cubicBezTo>
                    <a:pt x="16300" y="9478"/>
                    <a:pt x="16323" y="9520"/>
                    <a:pt x="16345" y="9561"/>
                  </a:cubicBezTo>
                  <a:cubicBezTo>
                    <a:pt x="16353" y="9578"/>
                    <a:pt x="16362" y="9594"/>
                    <a:pt x="16371" y="9612"/>
                  </a:cubicBezTo>
                  <a:cubicBezTo>
                    <a:pt x="16398" y="9665"/>
                    <a:pt x="16426" y="9720"/>
                    <a:pt x="16453" y="9776"/>
                  </a:cubicBezTo>
                  <a:cubicBezTo>
                    <a:pt x="16453" y="9779"/>
                    <a:pt x="16455" y="9781"/>
                    <a:pt x="16456" y="9783"/>
                  </a:cubicBezTo>
                  <a:cubicBezTo>
                    <a:pt x="16485" y="9842"/>
                    <a:pt x="16513" y="9903"/>
                    <a:pt x="16539" y="9964"/>
                  </a:cubicBezTo>
                  <a:cubicBezTo>
                    <a:pt x="16540" y="9966"/>
                    <a:pt x="16540" y="9966"/>
                    <a:pt x="16540" y="9966"/>
                  </a:cubicBezTo>
                  <a:cubicBezTo>
                    <a:pt x="16684" y="10292"/>
                    <a:pt x="16799" y="10629"/>
                    <a:pt x="16884" y="10974"/>
                  </a:cubicBezTo>
                  <a:cubicBezTo>
                    <a:pt x="16916" y="11110"/>
                    <a:pt x="17029" y="11212"/>
                    <a:pt x="17167" y="11231"/>
                  </a:cubicBezTo>
                  <a:lnTo>
                    <a:pt x="18923" y="11482"/>
                  </a:lnTo>
                  <a:lnTo>
                    <a:pt x="18923" y="13391"/>
                  </a:lnTo>
                  <a:lnTo>
                    <a:pt x="17169" y="13640"/>
                  </a:lnTo>
                  <a:cubicBezTo>
                    <a:pt x="17029" y="13661"/>
                    <a:pt x="16918" y="13762"/>
                    <a:pt x="16884" y="13897"/>
                  </a:cubicBezTo>
                  <a:cubicBezTo>
                    <a:pt x="16736" y="14502"/>
                    <a:pt x="16497" y="15081"/>
                    <a:pt x="16173" y="15614"/>
                  </a:cubicBezTo>
                  <a:cubicBezTo>
                    <a:pt x="16101" y="15732"/>
                    <a:pt x="16108" y="15885"/>
                    <a:pt x="16192" y="15997"/>
                  </a:cubicBezTo>
                  <a:lnTo>
                    <a:pt x="17256" y="17414"/>
                  </a:lnTo>
                  <a:lnTo>
                    <a:pt x="15906" y="18763"/>
                  </a:lnTo>
                  <a:lnTo>
                    <a:pt x="14490" y="17700"/>
                  </a:lnTo>
                  <a:cubicBezTo>
                    <a:pt x="14429" y="17654"/>
                    <a:pt x="14357" y="17631"/>
                    <a:pt x="14284" y="17631"/>
                  </a:cubicBezTo>
                  <a:cubicBezTo>
                    <a:pt x="14223" y="17631"/>
                    <a:pt x="14161" y="17648"/>
                    <a:pt x="14106" y="17681"/>
                  </a:cubicBezTo>
                  <a:cubicBezTo>
                    <a:pt x="13575" y="18003"/>
                    <a:pt x="12996" y="18244"/>
                    <a:pt x="12391" y="18390"/>
                  </a:cubicBezTo>
                  <a:cubicBezTo>
                    <a:pt x="12255" y="18424"/>
                    <a:pt x="12153" y="18537"/>
                    <a:pt x="12133" y="18675"/>
                  </a:cubicBezTo>
                  <a:lnTo>
                    <a:pt x="11885" y="20430"/>
                  </a:lnTo>
                  <a:lnTo>
                    <a:pt x="9974" y="20430"/>
                  </a:lnTo>
                  <a:lnTo>
                    <a:pt x="9726" y="18675"/>
                  </a:lnTo>
                  <a:cubicBezTo>
                    <a:pt x="9706" y="18537"/>
                    <a:pt x="9604" y="18424"/>
                    <a:pt x="9468" y="18390"/>
                  </a:cubicBezTo>
                  <a:cubicBezTo>
                    <a:pt x="9288" y="18347"/>
                    <a:pt x="9110" y="18295"/>
                    <a:pt x="8933" y="18234"/>
                  </a:cubicBezTo>
                  <a:lnTo>
                    <a:pt x="10804" y="16362"/>
                  </a:lnTo>
                  <a:cubicBezTo>
                    <a:pt x="10848" y="16364"/>
                    <a:pt x="10888" y="16365"/>
                    <a:pt x="10929" y="16365"/>
                  </a:cubicBezTo>
                  <a:cubicBezTo>
                    <a:pt x="13096" y="16365"/>
                    <a:pt x="14858" y="14602"/>
                    <a:pt x="14858" y="12436"/>
                  </a:cubicBezTo>
                  <a:cubicBezTo>
                    <a:pt x="14858" y="12342"/>
                    <a:pt x="14853" y="12248"/>
                    <a:pt x="14846" y="12153"/>
                  </a:cubicBezTo>
                  <a:lnTo>
                    <a:pt x="14846" y="12152"/>
                  </a:lnTo>
                  <a:lnTo>
                    <a:pt x="14846" y="12145"/>
                  </a:lnTo>
                  <a:cubicBezTo>
                    <a:pt x="14842" y="12087"/>
                    <a:pt x="14837" y="12029"/>
                    <a:pt x="14830" y="11971"/>
                  </a:cubicBezTo>
                  <a:cubicBezTo>
                    <a:pt x="14609" y="10114"/>
                    <a:pt x="13089" y="8650"/>
                    <a:pt x="11206" y="8519"/>
                  </a:cubicBezTo>
                  <a:lnTo>
                    <a:pt x="11196" y="8518"/>
                  </a:lnTo>
                  <a:lnTo>
                    <a:pt x="11194" y="8518"/>
                  </a:lnTo>
                  <a:cubicBezTo>
                    <a:pt x="11107" y="8512"/>
                    <a:pt x="11019" y="8508"/>
                    <a:pt x="10930" y="8508"/>
                  </a:cubicBezTo>
                  <a:cubicBezTo>
                    <a:pt x="8764" y="8508"/>
                    <a:pt x="7002" y="10270"/>
                    <a:pt x="7002" y="12436"/>
                  </a:cubicBezTo>
                  <a:cubicBezTo>
                    <a:pt x="7002" y="12471"/>
                    <a:pt x="7002" y="12507"/>
                    <a:pt x="7005" y="12545"/>
                  </a:cubicBezTo>
                  <a:lnTo>
                    <a:pt x="6476" y="13073"/>
                  </a:lnTo>
                  <a:cubicBezTo>
                    <a:pt x="6468" y="13082"/>
                    <a:pt x="6459" y="13091"/>
                    <a:pt x="6452" y="13099"/>
                  </a:cubicBezTo>
                  <a:cubicBezTo>
                    <a:pt x="6342" y="13236"/>
                    <a:pt x="6352" y="13433"/>
                    <a:pt x="6476" y="13558"/>
                  </a:cubicBezTo>
                  <a:cubicBezTo>
                    <a:pt x="6484" y="13566"/>
                    <a:pt x="6492" y="13574"/>
                    <a:pt x="6501" y="13581"/>
                  </a:cubicBezTo>
                  <a:cubicBezTo>
                    <a:pt x="6564" y="13631"/>
                    <a:pt x="6641" y="13658"/>
                    <a:pt x="6719" y="13658"/>
                  </a:cubicBezTo>
                  <a:cubicBezTo>
                    <a:pt x="6762" y="13658"/>
                    <a:pt x="6805" y="13650"/>
                    <a:pt x="6846" y="13633"/>
                  </a:cubicBezTo>
                  <a:cubicBezTo>
                    <a:pt x="6888" y="13616"/>
                    <a:pt x="6928" y="13590"/>
                    <a:pt x="6960" y="13558"/>
                  </a:cubicBezTo>
                  <a:lnTo>
                    <a:pt x="11302" y="9214"/>
                  </a:lnTo>
                  <a:cubicBezTo>
                    <a:pt x="12784" y="9385"/>
                    <a:pt x="13973" y="10568"/>
                    <a:pt x="14150" y="12049"/>
                  </a:cubicBezTo>
                  <a:lnTo>
                    <a:pt x="13077" y="13120"/>
                  </a:lnTo>
                  <a:cubicBezTo>
                    <a:pt x="12948" y="13255"/>
                    <a:pt x="12950" y="13468"/>
                    <a:pt x="13082" y="13600"/>
                  </a:cubicBezTo>
                  <a:cubicBezTo>
                    <a:pt x="13149" y="13667"/>
                    <a:pt x="13236" y="13700"/>
                    <a:pt x="13324" y="13700"/>
                  </a:cubicBezTo>
                  <a:cubicBezTo>
                    <a:pt x="13409" y="13700"/>
                    <a:pt x="13495" y="13668"/>
                    <a:pt x="13562" y="13604"/>
                  </a:cubicBezTo>
                  <a:lnTo>
                    <a:pt x="14113" y="13051"/>
                  </a:lnTo>
                  <a:lnTo>
                    <a:pt x="14113" y="13051"/>
                  </a:lnTo>
                  <a:cubicBezTo>
                    <a:pt x="13861" y="14351"/>
                    <a:pt x="12844" y="15367"/>
                    <a:pt x="11545" y="15621"/>
                  </a:cubicBezTo>
                  <a:lnTo>
                    <a:pt x="12590" y="14576"/>
                  </a:lnTo>
                  <a:cubicBezTo>
                    <a:pt x="12725" y="14443"/>
                    <a:pt x="12725" y="14225"/>
                    <a:pt x="12591" y="14090"/>
                  </a:cubicBezTo>
                  <a:cubicBezTo>
                    <a:pt x="12524" y="14024"/>
                    <a:pt x="12436" y="13990"/>
                    <a:pt x="12349" y="13990"/>
                  </a:cubicBezTo>
                  <a:cubicBezTo>
                    <a:pt x="12260" y="13990"/>
                    <a:pt x="12172" y="14024"/>
                    <a:pt x="12105" y="14092"/>
                  </a:cubicBezTo>
                  <a:lnTo>
                    <a:pt x="5541" y="20656"/>
                  </a:lnTo>
                  <a:lnTo>
                    <a:pt x="2700" y="17816"/>
                  </a:lnTo>
                  <a:lnTo>
                    <a:pt x="5986" y="14530"/>
                  </a:lnTo>
                  <a:cubicBezTo>
                    <a:pt x="6019" y="14498"/>
                    <a:pt x="6044" y="14459"/>
                    <a:pt x="6062" y="14417"/>
                  </a:cubicBezTo>
                  <a:cubicBezTo>
                    <a:pt x="6160" y="14174"/>
                    <a:pt x="5967" y="13944"/>
                    <a:pt x="5744" y="13944"/>
                  </a:cubicBezTo>
                  <a:cubicBezTo>
                    <a:pt x="5682" y="13944"/>
                    <a:pt x="5618" y="13962"/>
                    <a:pt x="5557" y="14002"/>
                  </a:cubicBezTo>
                  <a:cubicBezTo>
                    <a:pt x="5536" y="14015"/>
                    <a:pt x="5519" y="14029"/>
                    <a:pt x="5502" y="14045"/>
                  </a:cubicBezTo>
                  <a:lnTo>
                    <a:pt x="5127" y="14421"/>
                  </a:lnTo>
                  <a:cubicBezTo>
                    <a:pt x="5068" y="14248"/>
                    <a:pt x="5016" y="14073"/>
                    <a:pt x="4973" y="13899"/>
                  </a:cubicBezTo>
                  <a:cubicBezTo>
                    <a:pt x="4940" y="13762"/>
                    <a:pt x="4827" y="13661"/>
                    <a:pt x="4689" y="13640"/>
                  </a:cubicBezTo>
                  <a:lnTo>
                    <a:pt x="2935" y="13392"/>
                  </a:lnTo>
                  <a:lnTo>
                    <a:pt x="2935" y="11480"/>
                  </a:lnTo>
                  <a:lnTo>
                    <a:pt x="4689" y="11232"/>
                  </a:lnTo>
                  <a:cubicBezTo>
                    <a:pt x="4827" y="11212"/>
                    <a:pt x="4940" y="11110"/>
                    <a:pt x="4973" y="10974"/>
                  </a:cubicBezTo>
                  <a:cubicBezTo>
                    <a:pt x="5121" y="10369"/>
                    <a:pt x="5361" y="9790"/>
                    <a:pt x="5684" y="9259"/>
                  </a:cubicBezTo>
                  <a:cubicBezTo>
                    <a:pt x="5757" y="9139"/>
                    <a:pt x="5750" y="8988"/>
                    <a:pt x="5665" y="8875"/>
                  </a:cubicBezTo>
                  <a:lnTo>
                    <a:pt x="4602" y="7459"/>
                  </a:lnTo>
                  <a:lnTo>
                    <a:pt x="5951" y="6108"/>
                  </a:lnTo>
                  <a:lnTo>
                    <a:pt x="7369" y="7173"/>
                  </a:lnTo>
                  <a:cubicBezTo>
                    <a:pt x="7429" y="7218"/>
                    <a:pt x="7501" y="7241"/>
                    <a:pt x="7573" y="7241"/>
                  </a:cubicBezTo>
                  <a:cubicBezTo>
                    <a:pt x="7635" y="7241"/>
                    <a:pt x="7697" y="7224"/>
                    <a:pt x="7752" y="7190"/>
                  </a:cubicBezTo>
                  <a:cubicBezTo>
                    <a:pt x="8284" y="6868"/>
                    <a:pt x="8863" y="6627"/>
                    <a:pt x="9468" y="6481"/>
                  </a:cubicBezTo>
                  <a:cubicBezTo>
                    <a:pt x="9603" y="6448"/>
                    <a:pt x="9706" y="6334"/>
                    <a:pt x="9725" y="6195"/>
                  </a:cubicBezTo>
                  <a:lnTo>
                    <a:pt x="9974" y="4441"/>
                  </a:lnTo>
                  <a:close/>
                  <a:moveTo>
                    <a:pt x="2361" y="18444"/>
                  </a:moveTo>
                  <a:lnTo>
                    <a:pt x="4914" y="20997"/>
                  </a:lnTo>
                  <a:lnTo>
                    <a:pt x="2889" y="21713"/>
                  </a:lnTo>
                  <a:lnTo>
                    <a:pt x="1644" y="20468"/>
                  </a:lnTo>
                  <a:lnTo>
                    <a:pt x="2361" y="18444"/>
                  </a:lnTo>
                  <a:close/>
                  <a:moveTo>
                    <a:pt x="1392" y="21183"/>
                  </a:moveTo>
                  <a:lnTo>
                    <a:pt x="2173" y="21965"/>
                  </a:lnTo>
                  <a:lnTo>
                    <a:pt x="964" y="22393"/>
                  </a:lnTo>
                  <a:lnTo>
                    <a:pt x="1392" y="21183"/>
                  </a:lnTo>
                  <a:close/>
                  <a:moveTo>
                    <a:pt x="20161" y="1"/>
                  </a:moveTo>
                  <a:cubicBezTo>
                    <a:pt x="19783" y="1"/>
                    <a:pt x="19406" y="145"/>
                    <a:pt x="19117" y="433"/>
                  </a:cubicBezTo>
                  <a:cubicBezTo>
                    <a:pt x="18984" y="566"/>
                    <a:pt x="18985" y="782"/>
                    <a:pt x="19118" y="914"/>
                  </a:cubicBezTo>
                  <a:cubicBezTo>
                    <a:pt x="19185" y="981"/>
                    <a:pt x="19272" y="1015"/>
                    <a:pt x="19360" y="1015"/>
                  </a:cubicBezTo>
                  <a:cubicBezTo>
                    <a:pt x="19447" y="1015"/>
                    <a:pt x="19534" y="982"/>
                    <a:pt x="19600" y="916"/>
                  </a:cubicBezTo>
                  <a:cubicBezTo>
                    <a:pt x="19755" y="761"/>
                    <a:pt x="19958" y="684"/>
                    <a:pt x="20161" y="684"/>
                  </a:cubicBezTo>
                  <a:cubicBezTo>
                    <a:pt x="20364" y="684"/>
                    <a:pt x="20566" y="761"/>
                    <a:pt x="20722" y="916"/>
                  </a:cubicBezTo>
                  <a:lnTo>
                    <a:pt x="22441" y="2636"/>
                  </a:lnTo>
                  <a:cubicBezTo>
                    <a:pt x="22750" y="2945"/>
                    <a:pt x="22750" y="3447"/>
                    <a:pt x="22441" y="3756"/>
                  </a:cubicBezTo>
                  <a:lnTo>
                    <a:pt x="21194" y="5003"/>
                  </a:lnTo>
                  <a:lnTo>
                    <a:pt x="18354" y="2162"/>
                  </a:lnTo>
                  <a:lnTo>
                    <a:pt x="18602" y="1915"/>
                  </a:lnTo>
                  <a:cubicBezTo>
                    <a:pt x="18740" y="1782"/>
                    <a:pt x="18743" y="1561"/>
                    <a:pt x="18606" y="1426"/>
                  </a:cubicBezTo>
                  <a:cubicBezTo>
                    <a:pt x="18540" y="1359"/>
                    <a:pt x="18452" y="1326"/>
                    <a:pt x="18365" y="1326"/>
                  </a:cubicBezTo>
                  <a:cubicBezTo>
                    <a:pt x="18275" y="1326"/>
                    <a:pt x="18185" y="1361"/>
                    <a:pt x="18117" y="1431"/>
                  </a:cubicBezTo>
                  <a:lnTo>
                    <a:pt x="13446" y="6102"/>
                  </a:lnTo>
                  <a:cubicBezTo>
                    <a:pt x="13228" y="6015"/>
                    <a:pt x="13005" y="5940"/>
                    <a:pt x="12780" y="5876"/>
                  </a:cubicBezTo>
                  <a:lnTo>
                    <a:pt x="12520" y="4052"/>
                  </a:lnTo>
                  <a:cubicBezTo>
                    <a:pt x="12497" y="3885"/>
                    <a:pt x="12354" y="3759"/>
                    <a:pt x="12185" y="3759"/>
                  </a:cubicBezTo>
                  <a:cubicBezTo>
                    <a:pt x="12184" y="3759"/>
                    <a:pt x="12183" y="3759"/>
                    <a:pt x="12182" y="3759"/>
                  </a:cubicBezTo>
                  <a:lnTo>
                    <a:pt x="9678" y="3759"/>
                  </a:lnTo>
                  <a:cubicBezTo>
                    <a:pt x="9677" y="3759"/>
                    <a:pt x="9676" y="3759"/>
                    <a:pt x="9675" y="3759"/>
                  </a:cubicBezTo>
                  <a:cubicBezTo>
                    <a:pt x="9505" y="3759"/>
                    <a:pt x="9362" y="3885"/>
                    <a:pt x="9339" y="4052"/>
                  </a:cubicBezTo>
                  <a:lnTo>
                    <a:pt x="9081" y="5876"/>
                  </a:lnTo>
                  <a:cubicBezTo>
                    <a:pt x="8564" y="6021"/>
                    <a:pt x="8066" y="6227"/>
                    <a:pt x="7599" y="6490"/>
                  </a:cubicBezTo>
                  <a:lnTo>
                    <a:pt x="6127" y="5383"/>
                  </a:lnTo>
                  <a:cubicBezTo>
                    <a:pt x="6066" y="5337"/>
                    <a:pt x="5993" y="5315"/>
                    <a:pt x="5921" y="5315"/>
                  </a:cubicBezTo>
                  <a:cubicBezTo>
                    <a:pt x="5833" y="5315"/>
                    <a:pt x="5745" y="5348"/>
                    <a:pt x="5679" y="5415"/>
                  </a:cubicBezTo>
                  <a:lnTo>
                    <a:pt x="3909" y="7186"/>
                  </a:lnTo>
                  <a:cubicBezTo>
                    <a:pt x="3787" y="7306"/>
                    <a:pt x="3774" y="7496"/>
                    <a:pt x="3877" y="7633"/>
                  </a:cubicBezTo>
                  <a:lnTo>
                    <a:pt x="4982" y="9105"/>
                  </a:lnTo>
                  <a:cubicBezTo>
                    <a:pt x="4720" y="9573"/>
                    <a:pt x="4514" y="10070"/>
                    <a:pt x="4368" y="10587"/>
                  </a:cubicBezTo>
                  <a:lnTo>
                    <a:pt x="2545" y="10845"/>
                  </a:lnTo>
                  <a:cubicBezTo>
                    <a:pt x="2377" y="10870"/>
                    <a:pt x="2252" y="11013"/>
                    <a:pt x="2252" y="11183"/>
                  </a:cubicBezTo>
                  <a:lnTo>
                    <a:pt x="2252" y="13688"/>
                  </a:lnTo>
                  <a:cubicBezTo>
                    <a:pt x="2252" y="13858"/>
                    <a:pt x="2377" y="14003"/>
                    <a:pt x="2545" y="14026"/>
                  </a:cubicBezTo>
                  <a:lnTo>
                    <a:pt x="4368" y="14286"/>
                  </a:lnTo>
                  <a:cubicBezTo>
                    <a:pt x="4432" y="14512"/>
                    <a:pt x="4509" y="14734"/>
                    <a:pt x="4596" y="14952"/>
                  </a:cubicBezTo>
                  <a:lnTo>
                    <a:pt x="1975" y="17573"/>
                  </a:lnTo>
                  <a:cubicBezTo>
                    <a:pt x="1930" y="17617"/>
                    <a:pt x="1898" y="17674"/>
                    <a:pt x="1883" y="17735"/>
                  </a:cubicBezTo>
                  <a:lnTo>
                    <a:pt x="927" y="20442"/>
                  </a:lnTo>
                  <a:lnTo>
                    <a:pt x="79" y="22840"/>
                  </a:lnTo>
                  <a:cubicBezTo>
                    <a:pt x="0" y="23062"/>
                    <a:pt x="166" y="23295"/>
                    <a:pt x="402" y="23295"/>
                  </a:cubicBezTo>
                  <a:cubicBezTo>
                    <a:pt x="441" y="23295"/>
                    <a:pt x="479" y="23289"/>
                    <a:pt x="517" y="23276"/>
                  </a:cubicBezTo>
                  <a:lnTo>
                    <a:pt x="5621" y="21472"/>
                  </a:lnTo>
                  <a:cubicBezTo>
                    <a:pt x="5681" y="21457"/>
                    <a:pt x="5738" y="21425"/>
                    <a:pt x="5783" y="21382"/>
                  </a:cubicBezTo>
                  <a:lnTo>
                    <a:pt x="8400" y="18765"/>
                  </a:lnTo>
                  <a:cubicBezTo>
                    <a:pt x="8622" y="18853"/>
                    <a:pt x="8848" y="18930"/>
                    <a:pt x="9079" y="18995"/>
                  </a:cubicBezTo>
                  <a:lnTo>
                    <a:pt x="9337" y="20819"/>
                  </a:lnTo>
                  <a:cubicBezTo>
                    <a:pt x="9362" y="20989"/>
                    <a:pt x="9506" y="21113"/>
                    <a:pt x="9677" y="21113"/>
                  </a:cubicBezTo>
                  <a:lnTo>
                    <a:pt x="12181" y="21113"/>
                  </a:lnTo>
                  <a:cubicBezTo>
                    <a:pt x="12351" y="21113"/>
                    <a:pt x="12496" y="20989"/>
                    <a:pt x="12520" y="20819"/>
                  </a:cubicBezTo>
                  <a:lnTo>
                    <a:pt x="12779" y="18997"/>
                  </a:lnTo>
                  <a:cubicBezTo>
                    <a:pt x="13295" y="18850"/>
                    <a:pt x="13791" y="18644"/>
                    <a:pt x="14260" y="18383"/>
                  </a:cubicBezTo>
                  <a:lnTo>
                    <a:pt x="15732" y="19488"/>
                  </a:lnTo>
                  <a:cubicBezTo>
                    <a:pt x="15793" y="19535"/>
                    <a:pt x="15865" y="19557"/>
                    <a:pt x="15937" y="19557"/>
                  </a:cubicBezTo>
                  <a:cubicBezTo>
                    <a:pt x="16025" y="19557"/>
                    <a:pt x="16113" y="19523"/>
                    <a:pt x="16179" y="19457"/>
                  </a:cubicBezTo>
                  <a:lnTo>
                    <a:pt x="17951" y="17687"/>
                  </a:lnTo>
                  <a:cubicBezTo>
                    <a:pt x="18071" y="17566"/>
                    <a:pt x="18084" y="17375"/>
                    <a:pt x="17982" y="17238"/>
                  </a:cubicBezTo>
                  <a:lnTo>
                    <a:pt x="16876" y="15767"/>
                  </a:lnTo>
                  <a:cubicBezTo>
                    <a:pt x="17138" y="15299"/>
                    <a:pt x="17344" y="14801"/>
                    <a:pt x="17489" y="14286"/>
                  </a:cubicBezTo>
                  <a:lnTo>
                    <a:pt x="19313" y="14026"/>
                  </a:lnTo>
                  <a:cubicBezTo>
                    <a:pt x="19481" y="14003"/>
                    <a:pt x="19607" y="13858"/>
                    <a:pt x="19607" y="13688"/>
                  </a:cubicBezTo>
                  <a:lnTo>
                    <a:pt x="19607" y="11183"/>
                  </a:lnTo>
                  <a:cubicBezTo>
                    <a:pt x="19607" y="11013"/>
                    <a:pt x="19481" y="10868"/>
                    <a:pt x="19313" y="10845"/>
                  </a:cubicBezTo>
                  <a:lnTo>
                    <a:pt x="17491" y="10585"/>
                  </a:lnTo>
                  <a:cubicBezTo>
                    <a:pt x="17425" y="10354"/>
                    <a:pt x="17347" y="10128"/>
                    <a:pt x="17259" y="9906"/>
                  </a:cubicBezTo>
                  <a:lnTo>
                    <a:pt x="22925" y="4240"/>
                  </a:lnTo>
                  <a:cubicBezTo>
                    <a:pt x="23501" y="3662"/>
                    <a:pt x="23501" y="2728"/>
                    <a:pt x="22925" y="2150"/>
                  </a:cubicBezTo>
                  <a:lnTo>
                    <a:pt x="22925" y="2152"/>
                  </a:lnTo>
                  <a:lnTo>
                    <a:pt x="21205" y="433"/>
                  </a:lnTo>
                  <a:cubicBezTo>
                    <a:pt x="20916" y="145"/>
                    <a:pt x="20538" y="1"/>
                    <a:pt x="20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84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BESOINS</a:t>
            </a:r>
            <a:endParaRPr/>
          </a:p>
        </p:txBody>
      </p:sp>
      <p:sp>
        <p:nvSpPr>
          <p:cNvPr id="2127" name="Google Shape;2127;p84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2128" name="Google Shape;2128;p84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réaliser un produit fonctionnel et réalisable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8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BESOINS</a:t>
            </a:r>
            <a:endParaRPr/>
          </a:p>
        </p:txBody>
      </p:sp>
      <p:grpSp>
        <p:nvGrpSpPr>
          <p:cNvPr id="2134" name="Google Shape;2134;p85"/>
          <p:cNvGrpSpPr/>
          <p:nvPr/>
        </p:nvGrpSpPr>
        <p:grpSpPr>
          <a:xfrm>
            <a:off x="2842519" y="1791782"/>
            <a:ext cx="2517671" cy="2517411"/>
            <a:chOff x="3493534" y="2173354"/>
            <a:chExt cx="513926" cy="513904"/>
          </a:xfrm>
        </p:grpSpPr>
        <p:sp>
          <p:nvSpPr>
            <p:cNvPr id="2135" name="Google Shape;2135;p85"/>
            <p:cNvSpPr/>
            <p:nvPr/>
          </p:nvSpPr>
          <p:spPr>
            <a:xfrm>
              <a:off x="3493534" y="2290183"/>
              <a:ext cx="219900" cy="219900"/>
            </a:xfrm>
            <a:prstGeom prst="ellipse">
              <a:avLst/>
            </a:pr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85"/>
            <p:cNvSpPr/>
            <p:nvPr/>
          </p:nvSpPr>
          <p:spPr>
            <a:xfrm>
              <a:off x="3547823" y="2467358"/>
              <a:ext cx="219900" cy="219900"/>
            </a:xfrm>
            <a:prstGeom prst="ellipse">
              <a:avLst/>
            </a:pr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85"/>
            <p:cNvSpPr/>
            <p:nvPr/>
          </p:nvSpPr>
          <p:spPr>
            <a:xfrm>
              <a:off x="3734138" y="2467358"/>
              <a:ext cx="219900" cy="219900"/>
            </a:xfrm>
            <a:prstGeom prst="ellipse">
              <a:avLst/>
            </a:prstGeom>
            <a:solidFill>
              <a:srgbClr val="FFD966">
                <a:alpha val="370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85"/>
            <p:cNvSpPr/>
            <p:nvPr/>
          </p:nvSpPr>
          <p:spPr>
            <a:xfrm>
              <a:off x="3787560" y="2288011"/>
              <a:ext cx="219900" cy="219900"/>
            </a:xfrm>
            <a:prstGeom prst="ellipse">
              <a:avLst/>
            </a:pr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85"/>
            <p:cNvSpPr/>
            <p:nvPr/>
          </p:nvSpPr>
          <p:spPr>
            <a:xfrm>
              <a:off x="3637290" y="2173354"/>
              <a:ext cx="219900" cy="219900"/>
            </a:xfrm>
            <a:prstGeom prst="ellipse">
              <a:avLst/>
            </a:pr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85"/>
          <p:cNvSpPr txBox="1"/>
          <p:nvPr>
            <p:ph idx="4294967295" type="title"/>
          </p:nvPr>
        </p:nvSpPr>
        <p:spPr>
          <a:xfrm>
            <a:off x="3070800" y="5697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TEMPS</a:t>
            </a:r>
            <a:endParaRPr sz="1400"/>
          </a:p>
        </p:txBody>
      </p:sp>
      <p:sp>
        <p:nvSpPr>
          <p:cNvPr id="2141" name="Google Shape;2141;p85"/>
          <p:cNvSpPr txBox="1"/>
          <p:nvPr>
            <p:ph idx="4294967295" type="subTitle"/>
          </p:nvPr>
        </p:nvSpPr>
        <p:spPr>
          <a:xfrm>
            <a:off x="3070800" y="869399"/>
            <a:ext cx="2029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10j de développement</a:t>
            </a:r>
            <a:endParaRPr sz="1300"/>
          </a:p>
        </p:txBody>
      </p:sp>
      <p:sp>
        <p:nvSpPr>
          <p:cNvPr id="2142" name="Google Shape;2142;p85"/>
          <p:cNvSpPr txBox="1"/>
          <p:nvPr>
            <p:ph idx="4294967295" type="title"/>
          </p:nvPr>
        </p:nvSpPr>
        <p:spPr>
          <a:xfrm>
            <a:off x="5574238" y="1867974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BUDGET</a:t>
            </a:r>
            <a:endParaRPr sz="1400"/>
          </a:p>
        </p:txBody>
      </p:sp>
      <p:sp>
        <p:nvSpPr>
          <p:cNvPr id="2143" name="Google Shape;2143;p85"/>
          <p:cNvSpPr txBox="1"/>
          <p:nvPr>
            <p:ph idx="4294967295" type="subTitle"/>
          </p:nvPr>
        </p:nvSpPr>
        <p:spPr>
          <a:xfrm>
            <a:off x="5574238" y="21676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/>
              <a:t>Permettant de couvrir nos coûts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44" name="Google Shape;2144;p85"/>
          <p:cNvSpPr txBox="1"/>
          <p:nvPr>
            <p:ph idx="4294967295" type="title"/>
          </p:nvPr>
        </p:nvSpPr>
        <p:spPr>
          <a:xfrm>
            <a:off x="5574238" y="34164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FORMATION</a:t>
            </a:r>
            <a:endParaRPr sz="1400"/>
          </a:p>
        </p:txBody>
      </p:sp>
      <p:sp>
        <p:nvSpPr>
          <p:cNvPr id="2145" name="Google Shape;2145;p85"/>
          <p:cNvSpPr txBox="1"/>
          <p:nvPr>
            <p:ph idx="4294967295" type="subTitle"/>
          </p:nvPr>
        </p:nvSpPr>
        <p:spPr>
          <a:xfrm>
            <a:off x="5574238" y="37160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Référencement pour garantir l’utilisation</a:t>
            </a:r>
            <a:endParaRPr sz="1300"/>
          </a:p>
        </p:txBody>
      </p:sp>
      <p:sp>
        <p:nvSpPr>
          <p:cNvPr id="2146" name="Google Shape;2146;p85"/>
          <p:cNvSpPr txBox="1"/>
          <p:nvPr>
            <p:ph idx="4294967295" type="title"/>
          </p:nvPr>
        </p:nvSpPr>
        <p:spPr>
          <a:xfrm>
            <a:off x="599263" y="1867974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BESOIN 5</a:t>
            </a:r>
            <a:endParaRPr sz="1400"/>
          </a:p>
        </p:txBody>
      </p:sp>
      <p:sp>
        <p:nvSpPr>
          <p:cNvPr id="2147" name="Google Shape;2147;p85"/>
          <p:cNvSpPr txBox="1"/>
          <p:nvPr>
            <p:ph idx="4294967295" type="subTitle"/>
          </p:nvPr>
        </p:nvSpPr>
        <p:spPr>
          <a:xfrm>
            <a:off x="599263" y="21676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Sinon faut réadapter le schéma</a:t>
            </a:r>
            <a:endParaRPr sz="1300"/>
          </a:p>
        </p:txBody>
      </p:sp>
      <p:sp>
        <p:nvSpPr>
          <p:cNvPr id="2148" name="Google Shape;2148;p85"/>
          <p:cNvSpPr txBox="1"/>
          <p:nvPr>
            <p:ph idx="4294967295" type="title"/>
          </p:nvPr>
        </p:nvSpPr>
        <p:spPr>
          <a:xfrm>
            <a:off x="599263" y="34164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CONTRAT</a:t>
            </a:r>
            <a:endParaRPr sz="1400"/>
          </a:p>
        </p:txBody>
      </p:sp>
      <p:sp>
        <p:nvSpPr>
          <p:cNvPr id="2149" name="Google Shape;2149;p85"/>
          <p:cNvSpPr txBox="1"/>
          <p:nvPr>
            <p:ph idx="4294967295" type="subTitle"/>
          </p:nvPr>
        </p:nvSpPr>
        <p:spPr>
          <a:xfrm>
            <a:off x="599263" y="37160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Avec une société de livraison</a:t>
            </a:r>
            <a:endParaRPr sz="1300"/>
          </a:p>
        </p:txBody>
      </p:sp>
      <p:cxnSp>
        <p:nvCxnSpPr>
          <p:cNvPr id="2150" name="Google Shape;2150;p85"/>
          <p:cNvCxnSpPr>
            <a:stCxn id="2146" idx="3"/>
            <a:endCxn id="2135" idx="0"/>
          </p:cNvCxnSpPr>
          <p:nvPr/>
        </p:nvCxnSpPr>
        <p:spPr>
          <a:xfrm>
            <a:off x="2628463" y="2057874"/>
            <a:ext cx="752700" cy="3063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85"/>
          <p:cNvCxnSpPr>
            <a:endCxn id="2136" idx="4"/>
          </p:cNvCxnSpPr>
          <p:nvPr/>
        </p:nvCxnSpPr>
        <p:spPr>
          <a:xfrm>
            <a:off x="2628609" y="3606293"/>
            <a:ext cx="1018500" cy="702900"/>
          </a:xfrm>
          <a:prstGeom prst="bentConnector4">
            <a:avLst>
              <a:gd fmla="val 23557" name="adj1"/>
              <a:gd fmla="val 133878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85"/>
          <p:cNvCxnSpPr>
            <a:stCxn id="2142" idx="1"/>
            <a:endCxn id="2138" idx="0"/>
          </p:cNvCxnSpPr>
          <p:nvPr/>
        </p:nvCxnSpPr>
        <p:spPr>
          <a:xfrm flipH="1">
            <a:off x="4821538" y="2057874"/>
            <a:ext cx="752700" cy="295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85"/>
          <p:cNvCxnSpPr>
            <a:endCxn id="2137" idx="4"/>
          </p:cNvCxnSpPr>
          <p:nvPr/>
        </p:nvCxnSpPr>
        <p:spPr>
          <a:xfrm flipH="1">
            <a:off x="4559847" y="3678893"/>
            <a:ext cx="977100" cy="630300"/>
          </a:xfrm>
          <a:prstGeom prst="bentConnector4">
            <a:avLst>
              <a:gd fmla="val 22437" name="adj1"/>
              <a:gd fmla="val 13778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85"/>
          <p:cNvCxnSpPr>
            <a:stCxn id="2139" idx="0"/>
            <a:endCxn id="2141" idx="2"/>
          </p:cNvCxnSpPr>
          <p:nvPr/>
        </p:nvCxnSpPr>
        <p:spPr>
          <a:xfrm rot="10800000">
            <a:off x="4085398" y="1462682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5" name="Google Shape;2155;p85"/>
          <p:cNvGrpSpPr/>
          <p:nvPr/>
        </p:nvGrpSpPr>
        <p:grpSpPr>
          <a:xfrm>
            <a:off x="3476755" y="3602820"/>
            <a:ext cx="354955" cy="353456"/>
            <a:chOff x="3114300" y="3750150"/>
            <a:chExt cx="586025" cy="583550"/>
          </a:xfrm>
        </p:grpSpPr>
        <p:sp>
          <p:nvSpPr>
            <p:cNvPr id="2156" name="Google Shape;2156;p85"/>
            <p:cNvSpPr/>
            <p:nvPr/>
          </p:nvSpPr>
          <p:spPr>
            <a:xfrm>
              <a:off x="3484900" y="3955325"/>
              <a:ext cx="53375" cy="167475"/>
            </a:xfrm>
            <a:custGeom>
              <a:rect b="b" l="l" r="r" t="t"/>
              <a:pathLst>
                <a:path extrusionOk="0" h="6699" w="2135">
                  <a:moveTo>
                    <a:pt x="1790" y="0"/>
                  </a:moveTo>
                  <a:cubicBezTo>
                    <a:pt x="1602" y="0"/>
                    <a:pt x="1448" y="154"/>
                    <a:pt x="1448" y="344"/>
                  </a:cubicBezTo>
                  <a:lnTo>
                    <a:pt x="1448" y="805"/>
                  </a:lnTo>
                  <a:cubicBezTo>
                    <a:pt x="1446" y="1486"/>
                    <a:pt x="1213" y="2144"/>
                    <a:pt x="786" y="2674"/>
                  </a:cubicBezTo>
                  <a:lnTo>
                    <a:pt x="77" y="3550"/>
                  </a:lnTo>
                  <a:cubicBezTo>
                    <a:pt x="28" y="3611"/>
                    <a:pt x="0" y="3687"/>
                    <a:pt x="0" y="3765"/>
                  </a:cubicBezTo>
                  <a:lnTo>
                    <a:pt x="0" y="6356"/>
                  </a:lnTo>
                  <a:cubicBezTo>
                    <a:pt x="0" y="6545"/>
                    <a:pt x="154" y="6698"/>
                    <a:pt x="344" y="6698"/>
                  </a:cubicBezTo>
                  <a:cubicBezTo>
                    <a:pt x="533" y="6698"/>
                    <a:pt x="686" y="6545"/>
                    <a:pt x="686" y="6356"/>
                  </a:cubicBezTo>
                  <a:lnTo>
                    <a:pt x="686" y="3888"/>
                  </a:lnTo>
                  <a:lnTo>
                    <a:pt x="1319" y="3108"/>
                  </a:lnTo>
                  <a:cubicBezTo>
                    <a:pt x="1845" y="2456"/>
                    <a:pt x="2133" y="1644"/>
                    <a:pt x="2134" y="807"/>
                  </a:cubicBezTo>
                  <a:lnTo>
                    <a:pt x="2134" y="344"/>
                  </a:lnTo>
                  <a:cubicBezTo>
                    <a:pt x="2134" y="155"/>
                    <a:pt x="1980" y="2"/>
                    <a:pt x="1790" y="2"/>
                  </a:cubicBez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5"/>
            <p:cNvSpPr/>
            <p:nvPr/>
          </p:nvSpPr>
          <p:spPr>
            <a:xfrm>
              <a:off x="3321275" y="4139925"/>
              <a:ext cx="180800" cy="193775"/>
            </a:xfrm>
            <a:custGeom>
              <a:rect b="b" l="l" r="r" t="t"/>
              <a:pathLst>
                <a:path extrusionOk="0" h="7751" w="7232">
                  <a:moveTo>
                    <a:pt x="6889" y="1"/>
                  </a:moveTo>
                  <a:cubicBezTo>
                    <a:pt x="6699" y="1"/>
                    <a:pt x="6545" y="154"/>
                    <a:pt x="6545" y="344"/>
                  </a:cubicBezTo>
                  <a:lnTo>
                    <a:pt x="6545" y="7064"/>
                  </a:lnTo>
                  <a:lnTo>
                    <a:pt x="687" y="7064"/>
                  </a:lnTo>
                  <a:lnTo>
                    <a:pt x="687" y="5291"/>
                  </a:lnTo>
                  <a:cubicBezTo>
                    <a:pt x="687" y="5103"/>
                    <a:pt x="533" y="4949"/>
                    <a:pt x="345" y="4949"/>
                  </a:cubicBezTo>
                  <a:cubicBezTo>
                    <a:pt x="154" y="4949"/>
                    <a:pt x="1" y="5103"/>
                    <a:pt x="1" y="5291"/>
                  </a:cubicBezTo>
                  <a:lnTo>
                    <a:pt x="1" y="7407"/>
                  </a:lnTo>
                  <a:cubicBezTo>
                    <a:pt x="1" y="7597"/>
                    <a:pt x="154" y="7751"/>
                    <a:pt x="345" y="7751"/>
                  </a:cubicBezTo>
                  <a:lnTo>
                    <a:pt x="6889" y="7751"/>
                  </a:lnTo>
                  <a:cubicBezTo>
                    <a:pt x="7078" y="7751"/>
                    <a:pt x="7231" y="7597"/>
                    <a:pt x="7231" y="7407"/>
                  </a:cubicBezTo>
                  <a:lnTo>
                    <a:pt x="7231" y="344"/>
                  </a:lnTo>
                  <a:cubicBezTo>
                    <a:pt x="7231" y="154"/>
                    <a:pt x="7078" y="2"/>
                    <a:pt x="6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85"/>
            <p:cNvSpPr/>
            <p:nvPr/>
          </p:nvSpPr>
          <p:spPr>
            <a:xfrm>
              <a:off x="3114300" y="3750150"/>
              <a:ext cx="586025" cy="496325"/>
            </a:xfrm>
            <a:custGeom>
              <a:rect b="b" l="l" r="r" t="t"/>
              <a:pathLst>
                <a:path extrusionOk="0" h="19853" w="23441">
                  <a:moveTo>
                    <a:pt x="3617" y="3045"/>
                  </a:moveTo>
                  <a:lnTo>
                    <a:pt x="3617" y="5355"/>
                  </a:lnTo>
                  <a:lnTo>
                    <a:pt x="2408" y="4776"/>
                  </a:lnTo>
                  <a:lnTo>
                    <a:pt x="2408" y="3624"/>
                  </a:lnTo>
                  <a:lnTo>
                    <a:pt x="3617" y="3045"/>
                  </a:lnTo>
                  <a:close/>
                  <a:moveTo>
                    <a:pt x="6878" y="2845"/>
                  </a:moveTo>
                  <a:lnTo>
                    <a:pt x="6878" y="5555"/>
                  </a:lnTo>
                  <a:lnTo>
                    <a:pt x="4303" y="5555"/>
                  </a:lnTo>
                  <a:lnTo>
                    <a:pt x="4303" y="2845"/>
                  </a:lnTo>
                  <a:close/>
                  <a:moveTo>
                    <a:pt x="18571" y="2842"/>
                  </a:moveTo>
                  <a:lnTo>
                    <a:pt x="18571" y="5558"/>
                  </a:lnTo>
                  <a:lnTo>
                    <a:pt x="16965" y="5558"/>
                  </a:lnTo>
                  <a:lnTo>
                    <a:pt x="16965" y="2842"/>
                  </a:lnTo>
                  <a:close/>
                  <a:moveTo>
                    <a:pt x="20411" y="2842"/>
                  </a:moveTo>
                  <a:lnTo>
                    <a:pt x="20411" y="5558"/>
                  </a:lnTo>
                  <a:lnTo>
                    <a:pt x="19258" y="5558"/>
                  </a:lnTo>
                  <a:lnTo>
                    <a:pt x="19258" y="2842"/>
                  </a:lnTo>
                  <a:close/>
                  <a:moveTo>
                    <a:pt x="22277" y="2842"/>
                  </a:moveTo>
                  <a:cubicBezTo>
                    <a:pt x="22541" y="2844"/>
                    <a:pt x="22754" y="3057"/>
                    <a:pt x="22754" y="3321"/>
                  </a:cubicBezTo>
                  <a:lnTo>
                    <a:pt x="22754" y="5081"/>
                  </a:lnTo>
                  <a:cubicBezTo>
                    <a:pt x="22754" y="5343"/>
                    <a:pt x="22541" y="5557"/>
                    <a:pt x="22277" y="5558"/>
                  </a:cubicBezTo>
                  <a:lnTo>
                    <a:pt x="21099" y="5558"/>
                  </a:lnTo>
                  <a:lnTo>
                    <a:pt x="21099" y="2842"/>
                  </a:lnTo>
                  <a:close/>
                  <a:moveTo>
                    <a:pt x="9967" y="1139"/>
                  </a:moveTo>
                  <a:cubicBezTo>
                    <a:pt x="10298" y="1139"/>
                    <a:pt x="10566" y="1402"/>
                    <a:pt x="10575" y="1732"/>
                  </a:cubicBezTo>
                  <a:lnTo>
                    <a:pt x="10575" y="5294"/>
                  </a:lnTo>
                  <a:cubicBezTo>
                    <a:pt x="10566" y="5623"/>
                    <a:pt x="10298" y="5886"/>
                    <a:pt x="9967" y="5886"/>
                  </a:cubicBezTo>
                  <a:cubicBezTo>
                    <a:pt x="9638" y="5886"/>
                    <a:pt x="9368" y="5623"/>
                    <a:pt x="9360" y="5294"/>
                  </a:cubicBezTo>
                  <a:lnTo>
                    <a:pt x="9360" y="1732"/>
                  </a:lnTo>
                  <a:cubicBezTo>
                    <a:pt x="9368" y="1402"/>
                    <a:pt x="9638" y="1139"/>
                    <a:pt x="9967" y="1139"/>
                  </a:cubicBezTo>
                  <a:close/>
                  <a:moveTo>
                    <a:pt x="15671" y="2120"/>
                  </a:moveTo>
                  <a:cubicBezTo>
                    <a:pt x="16001" y="2120"/>
                    <a:pt x="16270" y="2382"/>
                    <a:pt x="16279" y="2713"/>
                  </a:cubicBezTo>
                  <a:lnTo>
                    <a:pt x="16279" y="5294"/>
                  </a:lnTo>
                  <a:cubicBezTo>
                    <a:pt x="16270" y="5623"/>
                    <a:pt x="16001" y="5886"/>
                    <a:pt x="15671" y="5886"/>
                  </a:cubicBezTo>
                  <a:cubicBezTo>
                    <a:pt x="15341" y="5886"/>
                    <a:pt x="15072" y="5623"/>
                    <a:pt x="15063" y="5294"/>
                  </a:cubicBezTo>
                  <a:lnTo>
                    <a:pt x="15063" y="2713"/>
                  </a:lnTo>
                  <a:cubicBezTo>
                    <a:pt x="15072" y="2382"/>
                    <a:pt x="15341" y="2120"/>
                    <a:pt x="15671" y="2120"/>
                  </a:cubicBezTo>
                  <a:close/>
                  <a:moveTo>
                    <a:pt x="11869" y="685"/>
                  </a:moveTo>
                  <a:cubicBezTo>
                    <a:pt x="12204" y="685"/>
                    <a:pt x="12475" y="958"/>
                    <a:pt x="12475" y="1293"/>
                  </a:cubicBezTo>
                  <a:lnTo>
                    <a:pt x="12475" y="1732"/>
                  </a:lnTo>
                  <a:lnTo>
                    <a:pt x="12475" y="5294"/>
                  </a:lnTo>
                  <a:cubicBezTo>
                    <a:pt x="12475" y="5629"/>
                    <a:pt x="12204" y="5900"/>
                    <a:pt x="11869" y="5900"/>
                  </a:cubicBezTo>
                  <a:cubicBezTo>
                    <a:pt x="11532" y="5900"/>
                    <a:pt x="11261" y="5629"/>
                    <a:pt x="11261" y="5294"/>
                  </a:cubicBezTo>
                  <a:lnTo>
                    <a:pt x="11261" y="1293"/>
                  </a:lnTo>
                  <a:cubicBezTo>
                    <a:pt x="11261" y="958"/>
                    <a:pt x="11532" y="685"/>
                    <a:pt x="11869" y="685"/>
                  </a:cubicBezTo>
                  <a:close/>
                  <a:moveTo>
                    <a:pt x="13769" y="1139"/>
                  </a:moveTo>
                  <a:cubicBezTo>
                    <a:pt x="14100" y="1139"/>
                    <a:pt x="14369" y="1402"/>
                    <a:pt x="14377" y="1732"/>
                  </a:cubicBezTo>
                  <a:lnTo>
                    <a:pt x="14377" y="2713"/>
                  </a:lnTo>
                  <a:lnTo>
                    <a:pt x="14377" y="5294"/>
                  </a:lnTo>
                  <a:cubicBezTo>
                    <a:pt x="14386" y="5635"/>
                    <a:pt x="14112" y="5916"/>
                    <a:pt x="13769" y="5916"/>
                  </a:cubicBezTo>
                  <a:cubicBezTo>
                    <a:pt x="13428" y="5916"/>
                    <a:pt x="13154" y="5635"/>
                    <a:pt x="13163" y="5294"/>
                  </a:cubicBezTo>
                  <a:lnTo>
                    <a:pt x="13163" y="1732"/>
                  </a:lnTo>
                  <a:cubicBezTo>
                    <a:pt x="13170" y="1402"/>
                    <a:pt x="13440" y="1139"/>
                    <a:pt x="13769" y="1139"/>
                  </a:cubicBezTo>
                  <a:close/>
                  <a:moveTo>
                    <a:pt x="11869" y="0"/>
                  </a:moveTo>
                  <a:cubicBezTo>
                    <a:pt x="11390" y="0"/>
                    <a:pt x="10951" y="264"/>
                    <a:pt x="10727" y="686"/>
                  </a:cubicBezTo>
                  <a:cubicBezTo>
                    <a:pt x="10502" y="523"/>
                    <a:pt x="10235" y="439"/>
                    <a:pt x="9966" y="439"/>
                  </a:cubicBezTo>
                  <a:cubicBezTo>
                    <a:pt x="9766" y="439"/>
                    <a:pt x="9565" y="486"/>
                    <a:pt x="9379" y="581"/>
                  </a:cubicBezTo>
                  <a:cubicBezTo>
                    <a:pt x="8946" y="801"/>
                    <a:pt x="8673" y="1246"/>
                    <a:pt x="8674" y="1732"/>
                  </a:cubicBezTo>
                  <a:lnTo>
                    <a:pt x="8674" y="2646"/>
                  </a:lnTo>
                  <a:cubicBezTo>
                    <a:pt x="8281" y="2276"/>
                    <a:pt x="7762" y="2070"/>
                    <a:pt x="7222" y="2070"/>
                  </a:cubicBezTo>
                  <a:cubicBezTo>
                    <a:pt x="7136" y="2070"/>
                    <a:pt x="7055" y="2102"/>
                    <a:pt x="6993" y="2159"/>
                  </a:cubicBezTo>
                  <a:lnTo>
                    <a:pt x="3933" y="2159"/>
                  </a:lnTo>
                  <a:cubicBezTo>
                    <a:pt x="3922" y="2160"/>
                    <a:pt x="3910" y="2162"/>
                    <a:pt x="3900" y="2163"/>
                  </a:cubicBezTo>
                  <a:lnTo>
                    <a:pt x="3894" y="2163"/>
                  </a:lnTo>
                  <a:cubicBezTo>
                    <a:pt x="3881" y="2166"/>
                    <a:pt x="3868" y="2169"/>
                    <a:pt x="3855" y="2173"/>
                  </a:cubicBezTo>
                  <a:cubicBezTo>
                    <a:pt x="3852" y="2175"/>
                    <a:pt x="3850" y="2175"/>
                    <a:pt x="3849" y="2176"/>
                  </a:cubicBezTo>
                  <a:cubicBezTo>
                    <a:pt x="3839" y="2179"/>
                    <a:pt x="3827" y="2184"/>
                    <a:pt x="3817" y="2189"/>
                  </a:cubicBezTo>
                  <a:cubicBezTo>
                    <a:pt x="3816" y="2189"/>
                    <a:pt x="3814" y="2189"/>
                    <a:pt x="3813" y="2191"/>
                  </a:cubicBezTo>
                  <a:lnTo>
                    <a:pt x="260" y="3890"/>
                  </a:lnTo>
                  <a:cubicBezTo>
                    <a:pt x="0" y="4013"/>
                    <a:pt x="0" y="4383"/>
                    <a:pt x="260" y="4508"/>
                  </a:cubicBezTo>
                  <a:lnTo>
                    <a:pt x="1918" y="5301"/>
                  </a:lnTo>
                  <a:lnTo>
                    <a:pt x="3813" y="6208"/>
                  </a:lnTo>
                  <a:lnTo>
                    <a:pt x="3817" y="6209"/>
                  </a:lnTo>
                  <a:cubicBezTo>
                    <a:pt x="3826" y="6214"/>
                    <a:pt x="3833" y="6217"/>
                    <a:pt x="3842" y="6220"/>
                  </a:cubicBezTo>
                  <a:lnTo>
                    <a:pt x="3852" y="6223"/>
                  </a:lnTo>
                  <a:cubicBezTo>
                    <a:pt x="3861" y="6225"/>
                    <a:pt x="3869" y="6228"/>
                    <a:pt x="3878" y="6231"/>
                  </a:cubicBezTo>
                  <a:lnTo>
                    <a:pt x="3887" y="6233"/>
                  </a:lnTo>
                  <a:cubicBezTo>
                    <a:pt x="3897" y="6236"/>
                    <a:pt x="3906" y="6237"/>
                    <a:pt x="3916" y="6238"/>
                  </a:cubicBezTo>
                  <a:lnTo>
                    <a:pt x="3923" y="6238"/>
                  </a:lnTo>
                  <a:cubicBezTo>
                    <a:pt x="3935" y="6240"/>
                    <a:pt x="3948" y="6241"/>
                    <a:pt x="3959" y="6241"/>
                  </a:cubicBezTo>
                  <a:lnTo>
                    <a:pt x="6878" y="6241"/>
                  </a:lnTo>
                  <a:lnTo>
                    <a:pt x="6878" y="9635"/>
                  </a:lnTo>
                  <a:cubicBezTo>
                    <a:pt x="6878" y="10395"/>
                    <a:pt x="7196" y="11122"/>
                    <a:pt x="7756" y="11640"/>
                  </a:cubicBezTo>
                  <a:lnTo>
                    <a:pt x="8280" y="12123"/>
                  </a:lnTo>
                  <a:lnTo>
                    <a:pt x="8280" y="19510"/>
                  </a:lnTo>
                  <a:cubicBezTo>
                    <a:pt x="8280" y="19699"/>
                    <a:pt x="8432" y="19852"/>
                    <a:pt x="8622" y="19852"/>
                  </a:cubicBezTo>
                  <a:cubicBezTo>
                    <a:pt x="8812" y="19852"/>
                    <a:pt x="8966" y="19699"/>
                    <a:pt x="8966" y="19510"/>
                  </a:cubicBezTo>
                  <a:lnTo>
                    <a:pt x="8966" y="11973"/>
                  </a:lnTo>
                  <a:cubicBezTo>
                    <a:pt x="8964" y="11878"/>
                    <a:pt x="8925" y="11786"/>
                    <a:pt x="8856" y="11721"/>
                  </a:cubicBezTo>
                  <a:lnTo>
                    <a:pt x="8220" y="11135"/>
                  </a:lnTo>
                  <a:cubicBezTo>
                    <a:pt x="7802" y="10747"/>
                    <a:pt x="7564" y="10203"/>
                    <a:pt x="7563" y="9635"/>
                  </a:cubicBezTo>
                  <a:lnTo>
                    <a:pt x="7563" y="2797"/>
                  </a:lnTo>
                  <a:cubicBezTo>
                    <a:pt x="8206" y="2955"/>
                    <a:pt x="8658" y="3533"/>
                    <a:pt x="8658" y="4194"/>
                  </a:cubicBezTo>
                  <a:lnTo>
                    <a:pt x="8658" y="6176"/>
                  </a:lnTo>
                  <a:cubicBezTo>
                    <a:pt x="8658" y="6350"/>
                    <a:pt x="8790" y="6498"/>
                    <a:pt x="8964" y="6517"/>
                  </a:cubicBezTo>
                  <a:cubicBezTo>
                    <a:pt x="8975" y="6518"/>
                    <a:pt x="9906" y="6624"/>
                    <a:pt x="10816" y="7044"/>
                  </a:cubicBezTo>
                  <a:cubicBezTo>
                    <a:pt x="11963" y="7573"/>
                    <a:pt x="12545" y="8335"/>
                    <a:pt x="12545" y="9310"/>
                  </a:cubicBezTo>
                  <a:cubicBezTo>
                    <a:pt x="12545" y="9498"/>
                    <a:pt x="12697" y="9652"/>
                    <a:pt x="12887" y="9652"/>
                  </a:cubicBezTo>
                  <a:cubicBezTo>
                    <a:pt x="13077" y="9652"/>
                    <a:pt x="13230" y="9498"/>
                    <a:pt x="13230" y="9310"/>
                  </a:cubicBezTo>
                  <a:cubicBezTo>
                    <a:pt x="13230" y="8056"/>
                    <a:pt x="12490" y="7055"/>
                    <a:pt x="11087" y="6414"/>
                  </a:cubicBezTo>
                  <a:cubicBezTo>
                    <a:pt x="10988" y="6369"/>
                    <a:pt x="10890" y="6327"/>
                    <a:pt x="10792" y="6288"/>
                  </a:cubicBezTo>
                  <a:cubicBezTo>
                    <a:pt x="10836" y="6252"/>
                    <a:pt x="10878" y="6212"/>
                    <a:pt x="10917" y="6170"/>
                  </a:cubicBezTo>
                  <a:cubicBezTo>
                    <a:pt x="11172" y="6448"/>
                    <a:pt x="11520" y="6587"/>
                    <a:pt x="11867" y="6587"/>
                  </a:cubicBezTo>
                  <a:cubicBezTo>
                    <a:pt x="12215" y="6587"/>
                    <a:pt x="12562" y="6448"/>
                    <a:pt x="12818" y="6170"/>
                  </a:cubicBezTo>
                  <a:cubicBezTo>
                    <a:pt x="13074" y="6448"/>
                    <a:pt x="13421" y="6587"/>
                    <a:pt x="13769" y="6587"/>
                  </a:cubicBezTo>
                  <a:cubicBezTo>
                    <a:pt x="14116" y="6587"/>
                    <a:pt x="14464" y="6448"/>
                    <a:pt x="14720" y="6170"/>
                  </a:cubicBezTo>
                  <a:cubicBezTo>
                    <a:pt x="14970" y="6443"/>
                    <a:pt x="15317" y="6587"/>
                    <a:pt x="15669" y="6587"/>
                  </a:cubicBezTo>
                  <a:cubicBezTo>
                    <a:pt x="15874" y="6587"/>
                    <a:pt x="16080" y="6539"/>
                    <a:pt x="16270" y="6439"/>
                  </a:cubicBezTo>
                  <a:lnTo>
                    <a:pt x="16270" y="7179"/>
                  </a:lnTo>
                  <a:cubicBezTo>
                    <a:pt x="16270" y="7367"/>
                    <a:pt x="16424" y="7521"/>
                    <a:pt x="16613" y="7521"/>
                  </a:cubicBezTo>
                  <a:cubicBezTo>
                    <a:pt x="16803" y="7521"/>
                    <a:pt x="16957" y="7367"/>
                    <a:pt x="16957" y="7179"/>
                  </a:cubicBezTo>
                  <a:lnTo>
                    <a:pt x="16957" y="6244"/>
                  </a:lnTo>
                  <a:lnTo>
                    <a:pt x="22277" y="6244"/>
                  </a:lnTo>
                  <a:cubicBezTo>
                    <a:pt x="22918" y="6243"/>
                    <a:pt x="23439" y="5722"/>
                    <a:pt x="23440" y="5081"/>
                  </a:cubicBezTo>
                  <a:lnTo>
                    <a:pt x="23440" y="3321"/>
                  </a:lnTo>
                  <a:cubicBezTo>
                    <a:pt x="23439" y="2678"/>
                    <a:pt x="22918" y="2157"/>
                    <a:pt x="22277" y="2157"/>
                  </a:cubicBezTo>
                  <a:lnTo>
                    <a:pt x="22278" y="2156"/>
                  </a:lnTo>
                  <a:lnTo>
                    <a:pt x="16839" y="2156"/>
                  </a:lnTo>
                  <a:cubicBezTo>
                    <a:pt x="16616" y="1689"/>
                    <a:pt x="16152" y="1419"/>
                    <a:pt x="15670" y="1419"/>
                  </a:cubicBezTo>
                  <a:cubicBezTo>
                    <a:pt x="15462" y="1419"/>
                    <a:pt x="15251" y="1469"/>
                    <a:pt x="15055" y="1576"/>
                  </a:cubicBezTo>
                  <a:cubicBezTo>
                    <a:pt x="15000" y="1122"/>
                    <a:pt x="14708" y="730"/>
                    <a:pt x="14287" y="547"/>
                  </a:cubicBezTo>
                  <a:cubicBezTo>
                    <a:pt x="14121" y="474"/>
                    <a:pt x="13946" y="439"/>
                    <a:pt x="13771" y="439"/>
                  </a:cubicBezTo>
                  <a:cubicBezTo>
                    <a:pt x="13502" y="439"/>
                    <a:pt x="13236" y="523"/>
                    <a:pt x="13011" y="686"/>
                  </a:cubicBezTo>
                  <a:cubicBezTo>
                    <a:pt x="12787" y="264"/>
                    <a:pt x="12348" y="0"/>
                    <a:pt x="11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85"/>
          <p:cNvGrpSpPr/>
          <p:nvPr/>
        </p:nvGrpSpPr>
        <p:grpSpPr>
          <a:xfrm>
            <a:off x="4645037" y="2721190"/>
            <a:ext cx="353986" cy="352866"/>
            <a:chOff x="3854075" y="3788850"/>
            <a:chExt cx="584425" cy="582575"/>
          </a:xfrm>
        </p:grpSpPr>
        <p:sp>
          <p:nvSpPr>
            <p:cNvPr id="2160" name="Google Shape;2160;p85"/>
            <p:cNvSpPr/>
            <p:nvPr/>
          </p:nvSpPr>
          <p:spPr>
            <a:xfrm>
              <a:off x="4262675" y="4199675"/>
              <a:ext cx="113800" cy="110925"/>
            </a:xfrm>
            <a:custGeom>
              <a:rect b="b" l="l" r="r" t="t"/>
              <a:pathLst>
                <a:path extrusionOk="0" h="4437" w="4552">
                  <a:moveTo>
                    <a:pt x="3866" y="1172"/>
                  </a:moveTo>
                  <a:lnTo>
                    <a:pt x="3866" y="3750"/>
                  </a:lnTo>
                  <a:lnTo>
                    <a:pt x="1288" y="3750"/>
                  </a:lnTo>
                  <a:lnTo>
                    <a:pt x="3866" y="1172"/>
                  </a:lnTo>
                  <a:close/>
                  <a:moveTo>
                    <a:pt x="4210" y="0"/>
                  </a:moveTo>
                  <a:cubicBezTo>
                    <a:pt x="4120" y="0"/>
                    <a:pt x="4032" y="35"/>
                    <a:pt x="3966" y="102"/>
                  </a:cubicBezTo>
                  <a:lnTo>
                    <a:pt x="217" y="3850"/>
                  </a:lnTo>
                  <a:cubicBezTo>
                    <a:pt x="1" y="4066"/>
                    <a:pt x="153" y="4436"/>
                    <a:pt x="459" y="4436"/>
                  </a:cubicBezTo>
                  <a:lnTo>
                    <a:pt x="4208" y="4436"/>
                  </a:lnTo>
                  <a:cubicBezTo>
                    <a:pt x="4398" y="4436"/>
                    <a:pt x="4552" y="4283"/>
                    <a:pt x="4552" y="4093"/>
                  </a:cubicBezTo>
                  <a:lnTo>
                    <a:pt x="4552" y="344"/>
                  </a:lnTo>
                  <a:cubicBezTo>
                    <a:pt x="4552" y="205"/>
                    <a:pt x="4468" y="80"/>
                    <a:pt x="4340" y="26"/>
                  </a:cubicBezTo>
                  <a:cubicBezTo>
                    <a:pt x="4298" y="9"/>
                    <a:pt x="4254" y="0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5"/>
            <p:cNvSpPr/>
            <p:nvPr/>
          </p:nvSpPr>
          <p:spPr>
            <a:xfrm>
              <a:off x="3854075" y="3788850"/>
              <a:ext cx="584425" cy="582575"/>
            </a:xfrm>
            <a:custGeom>
              <a:rect b="b" l="l" r="r" t="t"/>
              <a:pathLst>
                <a:path extrusionOk="0" h="23303" w="23377">
                  <a:moveTo>
                    <a:pt x="18857" y="686"/>
                  </a:moveTo>
                  <a:cubicBezTo>
                    <a:pt x="18949" y="686"/>
                    <a:pt x="19041" y="721"/>
                    <a:pt x="19111" y="791"/>
                  </a:cubicBezTo>
                  <a:lnTo>
                    <a:pt x="20178" y="1857"/>
                  </a:lnTo>
                  <a:cubicBezTo>
                    <a:pt x="20318" y="1998"/>
                    <a:pt x="20318" y="2226"/>
                    <a:pt x="20178" y="2366"/>
                  </a:cubicBezTo>
                  <a:lnTo>
                    <a:pt x="19499" y="3047"/>
                  </a:lnTo>
                  <a:lnTo>
                    <a:pt x="17923" y="1473"/>
                  </a:lnTo>
                  <a:lnTo>
                    <a:pt x="18602" y="791"/>
                  </a:lnTo>
                  <a:cubicBezTo>
                    <a:pt x="18672" y="721"/>
                    <a:pt x="18765" y="686"/>
                    <a:pt x="18857" y="686"/>
                  </a:cubicBezTo>
                  <a:close/>
                  <a:moveTo>
                    <a:pt x="17437" y="1957"/>
                  </a:moveTo>
                  <a:lnTo>
                    <a:pt x="19013" y="3531"/>
                  </a:lnTo>
                  <a:lnTo>
                    <a:pt x="18383" y="4161"/>
                  </a:lnTo>
                  <a:lnTo>
                    <a:pt x="16808" y="2587"/>
                  </a:lnTo>
                  <a:lnTo>
                    <a:pt x="17437" y="1957"/>
                  </a:lnTo>
                  <a:close/>
                  <a:moveTo>
                    <a:pt x="8876" y="10803"/>
                  </a:moveTo>
                  <a:lnTo>
                    <a:pt x="10166" y="12094"/>
                  </a:lnTo>
                  <a:lnTo>
                    <a:pt x="9184" y="12440"/>
                  </a:lnTo>
                  <a:lnTo>
                    <a:pt x="8528" y="11786"/>
                  </a:lnTo>
                  <a:lnTo>
                    <a:pt x="8876" y="10803"/>
                  </a:lnTo>
                  <a:close/>
                  <a:moveTo>
                    <a:pt x="2355" y="1709"/>
                  </a:moveTo>
                  <a:lnTo>
                    <a:pt x="2355" y="12050"/>
                  </a:lnTo>
                  <a:cubicBezTo>
                    <a:pt x="2359" y="12236"/>
                    <a:pt x="2512" y="12385"/>
                    <a:pt x="2699" y="12385"/>
                  </a:cubicBezTo>
                  <a:cubicBezTo>
                    <a:pt x="2885" y="12385"/>
                    <a:pt x="3037" y="12236"/>
                    <a:pt x="3041" y="12050"/>
                  </a:cubicBezTo>
                  <a:lnTo>
                    <a:pt x="3041" y="5419"/>
                  </a:lnTo>
                  <a:lnTo>
                    <a:pt x="13007" y="5419"/>
                  </a:lnTo>
                  <a:lnTo>
                    <a:pt x="11109" y="7315"/>
                  </a:lnTo>
                  <a:cubicBezTo>
                    <a:pt x="10978" y="7450"/>
                    <a:pt x="10978" y="7665"/>
                    <a:pt x="11112" y="7798"/>
                  </a:cubicBezTo>
                  <a:cubicBezTo>
                    <a:pt x="11178" y="7865"/>
                    <a:pt x="11266" y="7898"/>
                    <a:pt x="11354" y="7898"/>
                  </a:cubicBezTo>
                  <a:cubicBezTo>
                    <a:pt x="11441" y="7898"/>
                    <a:pt x="11527" y="7866"/>
                    <a:pt x="11593" y="7801"/>
                  </a:cubicBezTo>
                  <a:lnTo>
                    <a:pt x="14076" y="5319"/>
                  </a:lnTo>
                  <a:lnTo>
                    <a:pt x="16322" y="3073"/>
                  </a:lnTo>
                  <a:lnTo>
                    <a:pt x="17897" y="4648"/>
                  </a:lnTo>
                  <a:lnTo>
                    <a:pt x="17711" y="4833"/>
                  </a:lnTo>
                  <a:lnTo>
                    <a:pt x="10794" y="11751"/>
                  </a:lnTo>
                  <a:lnTo>
                    <a:pt x="9219" y="10176"/>
                  </a:lnTo>
                  <a:lnTo>
                    <a:pt x="10582" y="8812"/>
                  </a:lnTo>
                  <a:cubicBezTo>
                    <a:pt x="10719" y="8679"/>
                    <a:pt x="10720" y="8460"/>
                    <a:pt x="10585" y="8323"/>
                  </a:cubicBezTo>
                  <a:cubicBezTo>
                    <a:pt x="10518" y="8256"/>
                    <a:pt x="10430" y="8223"/>
                    <a:pt x="10342" y="8223"/>
                  </a:cubicBezTo>
                  <a:cubicBezTo>
                    <a:pt x="10253" y="8223"/>
                    <a:pt x="10164" y="8258"/>
                    <a:pt x="10096" y="8328"/>
                  </a:cubicBezTo>
                  <a:lnTo>
                    <a:pt x="8490" y="9934"/>
                  </a:lnTo>
                  <a:cubicBezTo>
                    <a:pt x="8482" y="9941"/>
                    <a:pt x="8474" y="9951"/>
                    <a:pt x="8466" y="9960"/>
                  </a:cubicBezTo>
                  <a:cubicBezTo>
                    <a:pt x="8464" y="9963"/>
                    <a:pt x="8461" y="9965"/>
                    <a:pt x="8460" y="9970"/>
                  </a:cubicBezTo>
                  <a:cubicBezTo>
                    <a:pt x="8454" y="9976"/>
                    <a:pt x="8450" y="9983"/>
                    <a:pt x="8445" y="9990"/>
                  </a:cubicBezTo>
                  <a:cubicBezTo>
                    <a:pt x="8442" y="9993"/>
                    <a:pt x="8440" y="9997"/>
                    <a:pt x="8438" y="10002"/>
                  </a:cubicBezTo>
                  <a:cubicBezTo>
                    <a:pt x="8434" y="10008"/>
                    <a:pt x="8431" y="10015"/>
                    <a:pt x="8426" y="10021"/>
                  </a:cubicBezTo>
                  <a:cubicBezTo>
                    <a:pt x="8424" y="10028"/>
                    <a:pt x="8424" y="10029"/>
                    <a:pt x="8421" y="10034"/>
                  </a:cubicBezTo>
                  <a:cubicBezTo>
                    <a:pt x="8419" y="10038"/>
                    <a:pt x="8415" y="10048"/>
                    <a:pt x="8412" y="10054"/>
                  </a:cubicBezTo>
                  <a:cubicBezTo>
                    <a:pt x="8412" y="10057"/>
                    <a:pt x="8410" y="10058"/>
                    <a:pt x="8409" y="10061"/>
                  </a:cubicBezTo>
                  <a:lnTo>
                    <a:pt x="7742" y="11954"/>
                  </a:lnTo>
                  <a:lnTo>
                    <a:pt x="7285" y="13246"/>
                  </a:lnTo>
                  <a:cubicBezTo>
                    <a:pt x="7279" y="13263"/>
                    <a:pt x="7275" y="13280"/>
                    <a:pt x="7272" y="13298"/>
                  </a:cubicBezTo>
                  <a:lnTo>
                    <a:pt x="6131" y="13298"/>
                  </a:lnTo>
                  <a:cubicBezTo>
                    <a:pt x="6129" y="13298"/>
                    <a:pt x="6126" y="13298"/>
                    <a:pt x="6123" y="13298"/>
                  </a:cubicBezTo>
                  <a:cubicBezTo>
                    <a:pt x="5934" y="13298"/>
                    <a:pt x="5780" y="13451"/>
                    <a:pt x="5780" y="13642"/>
                  </a:cubicBezTo>
                  <a:cubicBezTo>
                    <a:pt x="5780" y="13832"/>
                    <a:pt x="5934" y="13984"/>
                    <a:pt x="6123" y="13984"/>
                  </a:cubicBezTo>
                  <a:cubicBezTo>
                    <a:pt x="6126" y="13984"/>
                    <a:pt x="6129" y="13984"/>
                    <a:pt x="6131" y="13984"/>
                  </a:cubicBezTo>
                  <a:lnTo>
                    <a:pt x="15634" y="13984"/>
                  </a:lnTo>
                  <a:cubicBezTo>
                    <a:pt x="15637" y="13984"/>
                    <a:pt x="15639" y="13984"/>
                    <a:pt x="15642" y="13984"/>
                  </a:cubicBezTo>
                  <a:cubicBezTo>
                    <a:pt x="15830" y="13984"/>
                    <a:pt x="15983" y="13832"/>
                    <a:pt x="15983" y="13642"/>
                  </a:cubicBezTo>
                  <a:cubicBezTo>
                    <a:pt x="15983" y="13451"/>
                    <a:pt x="15830" y="13298"/>
                    <a:pt x="15642" y="13298"/>
                  </a:cubicBezTo>
                  <a:cubicBezTo>
                    <a:pt x="15639" y="13298"/>
                    <a:pt x="15636" y="13298"/>
                    <a:pt x="15634" y="13298"/>
                  </a:cubicBezTo>
                  <a:lnTo>
                    <a:pt x="8817" y="13298"/>
                  </a:lnTo>
                  <a:lnTo>
                    <a:pt x="10909" y="12561"/>
                  </a:lnTo>
                  <a:lnTo>
                    <a:pt x="10913" y="12558"/>
                  </a:lnTo>
                  <a:cubicBezTo>
                    <a:pt x="10922" y="12555"/>
                    <a:pt x="10929" y="12552"/>
                    <a:pt x="10938" y="12548"/>
                  </a:cubicBezTo>
                  <a:lnTo>
                    <a:pt x="10946" y="12545"/>
                  </a:lnTo>
                  <a:cubicBezTo>
                    <a:pt x="10955" y="12541"/>
                    <a:pt x="10964" y="12536"/>
                    <a:pt x="10971" y="12530"/>
                  </a:cubicBezTo>
                  <a:cubicBezTo>
                    <a:pt x="10974" y="12529"/>
                    <a:pt x="10977" y="12528"/>
                    <a:pt x="10978" y="12526"/>
                  </a:cubicBezTo>
                  <a:cubicBezTo>
                    <a:pt x="10987" y="12520"/>
                    <a:pt x="10996" y="12514"/>
                    <a:pt x="11003" y="12509"/>
                  </a:cubicBezTo>
                  <a:lnTo>
                    <a:pt x="11009" y="12504"/>
                  </a:lnTo>
                  <a:cubicBezTo>
                    <a:pt x="11019" y="12497"/>
                    <a:pt x="11028" y="12488"/>
                    <a:pt x="11036" y="12480"/>
                  </a:cubicBezTo>
                  <a:lnTo>
                    <a:pt x="18097" y="5419"/>
                  </a:lnTo>
                  <a:lnTo>
                    <a:pt x="21076" y="5419"/>
                  </a:lnTo>
                  <a:lnTo>
                    <a:pt x="21076" y="12749"/>
                  </a:lnTo>
                  <a:lnTo>
                    <a:pt x="16169" y="17656"/>
                  </a:lnTo>
                  <a:cubicBezTo>
                    <a:pt x="16034" y="17791"/>
                    <a:pt x="16034" y="18008"/>
                    <a:pt x="16169" y="18142"/>
                  </a:cubicBezTo>
                  <a:cubicBezTo>
                    <a:pt x="16176" y="18151"/>
                    <a:pt x="16185" y="18158"/>
                    <a:pt x="16195" y="18165"/>
                  </a:cubicBezTo>
                  <a:cubicBezTo>
                    <a:pt x="16258" y="18217"/>
                    <a:pt x="16334" y="18242"/>
                    <a:pt x="16411" y="18242"/>
                  </a:cubicBezTo>
                  <a:cubicBezTo>
                    <a:pt x="16488" y="18242"/>
                    <a:pt x="16565" y="18217"/>
                    <a:pt x="16628" y="18165"/>
                  </a:cubicBezTo>
                  <a:cubicBezTo>
                    <a:pt x="16636" y="18158"/>
                    <a:pt x="16645" y="18151"/>
                    <a:pt x="16654" y="18142"/>
                  </a:cubicBezTo>
                  <a:lnTo>
                    <a:pt x="22690" y="12105"/>
                  </a:lnTo>
                  <a:lnTo>
                    <a:pt x="22690" y="15132"/>
                  </a:lnTo>
                  <a:lnTo>
                    <a:pt x="22056" y="15132"/>
                  </a:lnTo>
                  <a:cubicBezTo>
                    <a:pt x="21868" y="15132"/>
                    <a:pt x="21714" y="15285"/>
                    <a:pt x="21714" y="15475"/>
                  </a:cubicBezTo>
                  <a:cubicBezTo>
                    <a:pt x="21714" y="15666"/>
                    <a:pt x="21868" y="15819"/>
                    <a:pt x="22056" y="15819"/>
                  </a:cubicBezTo>
                  <a:lnTo>
                    <a:pt x="22690" y="15819"/>
                  </a:lnTo>
                  <a:lnTo>
                    <a:pt x="22690" y="16852"/>
                  </a:lnTo>
                  <a:lnTo>
                    <a:pt x="22056" y="16852"/>
                  </a:lnTo>
                  <a:cubicBezTo>
                    <a:pt x="21868" y="16852"/>
                    <a:pt x="21714" y="17006"/>
                    <a:pt x="21714" y="17196"/>
                  </a:cubicBezTo>
                  <a:cubicBezTo>
                    <a:pt x="21714" y="17385"/>
                    <a:pt x="21868" y="17538"/>
                    <a:pt x="22056" y="17538"/>
                  </a:cubicBezTo>
                  <a:lnTo>
                    <a:pt x="22690" y="17538"/>
                  </a:lnTo>
                  <a:lnTo>
                    <a:pt x="22690" y="18573"/>
                  </a:lnTo>
                  <a:lnTo>
                    <a:pt x="22056" y="18573"/>
                  </a:lnTo>
                  <a:cubicBezTo>
                    <a:pt x="21868" y="18573"/>
                    <a:pt x="21714" y="18725"/>
                    <a:pt x="21714" y="18915"/>
                  </a:cubicBezTo>
                  <a:cubicBezTo>
                    <a:pt x="21714" y="19105"/>
                    <a:pt x="21868" y="19259"/>
                    <a:pt x="22056" y="19259"/>
                  </a:cubicBezTo>
                  <a:lnTo>
                    <a:pt x="22690" y="19259"/>
                  </a:lnTo>
                  <a:lnTo>
                    <a:pt x="22690" y="20292"/>
                  </a:lnTo>
                  <a:lnTo>
                    <a:pt x="22056" y="20292"/>
                  </a:lnTo>
                  <a:cubicBezTo>
                    <a:pt x="21868" y="20292"/>
                    <a:pt x="21714" y="20446"/>
                    <a:pt x="21714" y="20636"/>
                  </a:cubicBezTo>
                  <a:cubicBezTo>
                    <a:pt x="21714" y="20824"/>
                    <a:pt x="21868" y="20978"/>
                    <a:pt x="22056" y="20978"/>
                  </a:cubicBezTo>
                  <a:lnTo>
                    <a:pt x="22690" y="20978"/>
                  </a:lnTo>
                  <a:lnTo>
                    <a:pt x="22690" y="22615"/>
                  </a:lnTo>
                  <a:lnTo>
                    <a:pt x="12180" y="22615"/>
                  </a:lnTo>
                  <a:lnTo>
                    <a:pt x="15645" y="19149"/>
                  </a:lnTo>
                  <a:cubicBezTo>
                    <a:pt x="15779" y="19015"/>
                    <a:pt x="15779" y="18798"/>
                    <a:pt x="15645" y="18664"/>
                  </a:cubicBezTo>
                  <a:cubicBezTo>
                    <a:pt x="15630" y="18648"/>
                    <a:pt x="15614" y="18635"/>
                    <a:pt x="15596" y="18624"/>
                  </a:cubicBezTo>
                  <a:cubicBezTo>
                    <a:pt x="15537" y="18584"/>
                    <a:pt x="15470" y="18564"/>
                    <a:pt x="15403" y="18564"/>
                  </a:cubicBezTo>
                  <a:cubicBezTo>
                    <a:pt x="15315" y="18564"/>
                    <a:pt x="15227" y="18598"/>
                    <a:pt x="15161" y="18664"/>
                  </a:cubicBezTo>
                  <a:lnTo>
                    <a:pt x="13771" y="20054"/>
                  </a:lnTo>
                  <a:lnTo>
                    <a:pt x="2600" y="20054"/>
                  </a:lnTo>
                  <a:cubicBezTo>
                    <a:pt x="2565" y="20056"/>
                    <a:pt x="2530" y="20057"/>
                    <a:pt x="2496" y="20057"/>
                  </a:cubicBezTo>
                  <a:cubicBezTo>
                    <a:pt x="1412" y="20057"/>
                    <a:pt x="559" y="19100"/>
                    <a:pt x="704" y="18010"/>
                  </a:cubicBezTo>
                  <a:lnTo>
                    <a:pt x="704" y="18008"/>
                  </a:lnTo>
                  <a:cubicBezTo>
                    <a:pt x="707" y="17978"/>
                    <a:pt x="713" y="17948"/>
                    <a:pt x="717" y="17917"/>
                  </a:cubicBezTo>
                  <a:cubicBezTo>
                    <a:pt x="717" y="17914"/>
                    <a:pt x="719" y="17911"/>
                    <a:pt x="720" y="17907"/>
                  </a:cubicBezTo>
                  <a:cubicBezTo>
                    <a:pt x="724" y="17881"/>
                    <a:pt x="730" y="17853"/>
                    <a:pt x="736" y="17827"/>
                  </a:cubicBezTo>
                  <a:cubicBezTo>
                    <a:pt x="737" y="17820"/>
                    <a:pt x="739" y="17813"/>
                    <a:pt x="740" y="17805"/>
                  </a:cubicBezTo>
                  <a:cubicBezTo>
                    <a:pt x="746" y="17782"/>
                    <a:pt x="752" y="17760"/>
                    <a:pt x="758" y="17739"/>
                  </a:cubicBezTo>
                  <a:cubicBezTo>
                    <a:pt x="761" y="17726"/>
                    <a:pt x="764" y="17714"/>
                    <a:pt x="768" y="17702"/>
                  </a:cubicBezTo>
                  <a:cubicBezTo>
                    <a:pt x="772" y="17684"/>
                    <a:pt x="778" y="17668"/>
                    <a:pt x="784" y="17650"/>
                  </a:cubicBezTo>
                  <a:cubicBezTo>
                    <a:pt x="790" y="17633"/>
                    <a:pt x="795" y="17615"/>
                    <a:pt x="801" y="17598"/>
                  </a:cubicBezTo>
                  <a:cubicBezTo>
                    <a:pt x="806" y="17586"/>
                    <a:pt x="810" y="17575"/>
                    <a:pt x="814" y="17562"/>
                  </a:cubicBezTo>
                  <a:cubicBezTo>
                    <a:pt x="823" y="17540"/>
                    <a:pt x="832" y="17518"/>
                    <a:pt x="840" y="17495"/>
                  </a:cubicBezTo>
                  <a:cubicBezTo>
                    <a:pt x="843" y="17489"/>
                    <a:pt x="846" y="17483"/>
                    <a:pt x="848" y="17476"/>
                  </a:cubicBezTo>
                  <a:cubicBezTo>
                    <a:pt x="861" y="17448"/>
                    <a:pt x="872" y="17422"/>
                    <a:pt x="884" y="17395"/>
                  </a:cubicBezTo>
                  <a:cubicBezTo>
                    <a:pt x="885" y="17393"/>
                    <a:pt x="885" y="17393"/>
                    <a:pt x="887" y="17392"/>
                  </a:cubicBezTo>
                  <a:cubicBezTo>
                    <a:pt x="1158" y="16828"/>
                    <a:pt x="1677" y="16423"/>
                    <a:pt x="2290" y="16294"/>
                  </a:cubicBezTo>
                  <a:lnTo>
                    <a:pt x="2296" y="16292"/>
                  </a:lnTo>
                  <a:cubicBezTo>
                    <a:pt x="2323" y="16286"/>
                    <a:pt x="2352" y="16282"/>
                    <a:pt x="2381" y="16278"/>
                  </a:cubicBezTo>
                  <a:lnTo>
                    <a:pt x="2396" y="16275"/>
                  </a:lnTo>
                  <a:cubicBezTo>
                    <a:pt x="2422" y="16270"/>
                    <a:pt x="2448" y="16268"/>
                    <a:pt x="2474" y="16265"/>
                  </a:cubicBezTo>
                  <a:cubicBezTo>
                    <a:pt x="2481" y="16265"/>
                    <a:pt x="2488" y="16263"/>
                    <a:pt x="2497" y="16262"/>
                  </a:cubicBezTo>
                  <a:cubicBezTo>
                    <a:pt x="2522" y="16259"/>
                    <a:pt x="2548" y="16257"/>
                    <a:pt x="2573" y="16256"/>
                  </a:cubicBezTo>
                  <a:lnTo>
                    <a:pt x="2597" y="16255"/>
                  </a:lnTo>
                  <a:cubicBezTo>
                    <a:pt x="2631" y="16253"/>
                    <a:pt x="2665" y="16252"/>
                    <a:pt x="2699" y="16252"/>
                  </a:cubicBezTo>
                  <a:cubicBezTo>
                    <a:pt x="2889" y="16252"/>
                    <a:pt x="3043" y="16098"/>
                    <a:pt x="3043" y="15909"/>
                  </a:cubicBezTo>
                  <a:lnTo>
                    <a:pt x="3043" y="13423"/>
                  </a:lnTo>
                  <a:cubicBezTo>
                    <a:pt x="3043" y="13234"/>
                    <a:pt x="2889" y="13080"/>
                    <a:pt x="2699" y="13080"/>
                  </a:cubicBezTo>
                  <a:cubicBezTo>
                    <a:pt x="2510" y="13080"/>
                    <a:pt x="2356" y="13234"/>
                    <a:pt x="2356" y="13423"/>
                  </a:cubicBezTo>
                  <a:lnTo>
                    <a:pt x="2356" y="15589"/>
                  </a:lnTo>
                  <a:cubicBezTo>
                    <a:pt x="1775" y="15663"/>
                    <a:pt x="1234" y="15924"/>
                    <a:pt x="814" y="16334"/>
                  </a:cubicBezTo>
                  <a:cubicBezTo>
                    <a:pt x="771" y="16378"/>
                    <a:pt x="727" y="16424"/>
                    <a:pt x="687" y="16469"/>
                  </a:cubicBezTo>
                  <a:lnTo>
                    <a:pt x="687" y="3692"/>
                  </a:lnTo>
                  <a:cubicBezTo>
                    <a:pt x="688" y="2715"/>
                    <a:pt x="1392" y="1879"/>
                    <a:pt x="2355" y="1709"/>
                  </a:cubicBezTo>
                  <a:close/>
                  <a:moveTo>
                    <a:pt x="18856" y="1"/>
                  </a:moveTo>
                  <a:cubicBezTo>
                    <a:pt x="18588" y="1"/>
                    <a:pt x="18321" y="103"/>
                    <a:pt x="18116" y="308"/>
                  </a:cubicBezTo>
                  <a:lnTo>
                    <a:pt x="17195" y="1229"/>
                  </a:lnTo>
                  <a:lnTo>
                    <a:pt x="16081" y="2345"/>
                  </a:lnTo>
                  <a:lnTo>
                    <a:pt x="13691" y="4733"/>
                  </a:lnTo>
                  <a:lnTo>
                    <a:pt x="3041" y="4733"/>
                  </a:lnTo>
                  <a:lnTo>
                    <a:pt x="3041" y="1338"/>
                  </a:lnTo>
                  <a:cubicBezTo>
                    <a:pt x="3041" y="1149"/>
                    <a:pt x="2890" y="995"/>
                    <a:pt x="2702" y="995"/>
                  </a:cubicBezTo>
                  <a:cubicBezTo>
                    <a:pt x="2701" y="995"/>
                    <a:pt x="2700" y="995"/>
                    <a:pt x="2699" y="995"/>
                  </a:cubicBezTo>
                  <a:cubicBezTo>
                    <a:pt x="1210" y="995"/>
                    <a:pt x="0" y="2205"/>
                    <a:pt x="0" y="3694"/>
                  </a:cubicBezTo>
                  <a:lnTo>
                    <a:pt x="0" y="18267"/>
                  </a:lnTo>
                  <a:cubicBezTo>
                    <a:pt x="0" y="18291"/>
                    <a:pt x="3" y="18316"/>
                    <a:pt x="8" y="18339"/>
                  </a:cubicBezTo>
                  <a:cubicBezTo>
                    <a:pt x="111" y="19694"/>
                    <a:pt x="1241" y="20740"/>
                    <a:pt x="2599" y="20740"/>
                  </a:cubicBezTo>
                  <a:lnTo>
                    <a:pt x="13083" y="20740"/>
                  </a:lnTo>
                  <a:lnTo>
                    <a:pt x="11109" y="22716"/>
                  </a:lnTo>
                  <a:cubicBezTo>
                    <a:pt x="10893" y="22932"/>
                    <a:pt x="11045" y="23302"/>
                    <a:pt x="11351" y="23302"/>
                  </a:cubicBezTo>
                  <a:lnTo>
                    <a:pt x="23033" y="23302"/>
                  </a:lnTo>
                  <a:cubicBezTo>
                    <a:pt x="23223" y="23302"/>
                    <a:pt x="23377" y="23149"/>
                    <a:pt x="23377" y="22958"/>
                  </a:cubicBezTo>
                  <a:lnTo>
                    <a:pt x="23377" y="11277"/>
                  </a:lnTo>
                  <a:cubicBezTo>
                    <a:pt x="23377" y="11138"/>
                    <a:pt x="23292" y="11013"/>
                    <a:pt x="23165" y="10961"/>
                  </a:cubicBezTo>
                  <a:cubicBezTo>
                    <a:pt x="23122" y="10943"/>
                    <a:pt x="23077" y="10934"/>
                    <a:pt x="23032" y="10934"/>
                  </a:cubicBezTo>
                  <a:cubicBezTo>
                    <a:pt x="22943" y="10934"/>
                    <a:pt x="22855" y="10969"/>
                    <a:pt x="22790" y="11035"/>
                  </a:cubicBezTo>
                  <a:lnTo>
                    <a:pt x="21763" y="12062"/>
                  </a:lnTo>
                  <a:lnTo>
                    <a:pt x="21763" y="5075"/>
                  </a:lnTo>
                  <a:cubicBezTo>
                    <a:pt x="21763" y="4886"/>
                    <a:pt x="21610" y="4733"/>
                    <a:pt x="21420" y="4733"/>
                  </a:cubicBezTo>
                  <a:lnTo>
                    <a:pt x="18783" y="4733"/>
                  </a:lnTo>
                  <a:lnTo>
                    <a:pt x="19741" y="3775"/>
                  </a:lnTo>
                  <a:lnTo>
                    <a:pt x="20662" y="2854"/>
                  </a:lnTo>
                  <a:cubicBezTo>
                    <a:pt x="21071" y="2445"/>
                    <a:pt x="21071" y="1782"/>
                    <a:pt x="20662" y="1374"/>
                  </a:cubicBezTo>
                  <a:lnTo>
                    <a:pt x="19596" y="308"/>
                  </a:lnTo>
                  <a:cubicBezTo>
                    <a:pt x="19391" y="103"/>
                    <a:pt x="19124" y="1"/>
                    <a:pt x="18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2" name="Google Shape;2162;p85"/>
          <p:cNvGrpSpPr/>
          <p:nvPr/>
        </p:nvGrpSpPr>
        <p:grpSpPr>
          <a:xfrm>
            <a:off x="4431522" y="3606303"/>
            <a:ext cx="280946" cy="346506"/>
            <a:chOff x="1521375" y="4797275"/>
            <a:chExt cx="473850" cy="584425"/>
          </a:xfrm>
        </p:grpSpPr>
        <p:sp>
          <p:nvSpPr>
            <p:cNvPr id="2163" name="Google Shape;2163;p85"/>
            <p:cNvSpPr/>
            <p:nvPr/>
          </p:nvSpPr>
          <p:spPr>
            <a:xfrm>
              <a:off x="1521375" y="4797275"/>
              <a:ext cx="473850" cy="584425"/>
            </a:xfrm>
            <a:custGeom>
              <a:rect b="b" l="l" r="r" t="t"/>
              <a:pathLst>
                <a:path extrusionOk="0" h="23377" w="18954">
                  <a:moveTo>
                    <a:pt x="12274" y="2124"/>
                  </a:moveTo>
                  <a:lnTo>
                    <a:pt x="12736" y="3034"/>
                  </a:lnTo>
                  <a:lnTo>
                    <a:pt x="10824" y="3034"/>
                  </a:lnTo>
                  <a:lnTo>
                    <a:pt x="11284" y="2124"/>
                  </a:lnTo>
                  <a:close/>
                  <a:moveTo>
                    <a:pt x="3515" y="995"/>
                  </a:moveTo>
                  <a:cubicBezTo>
                    <a:pt x="3993" y="1801"/>
                    <a:pt x="4509" y="2800"/>
                    <a:pt x="4509" y="3164"/>
                  </a:cubicBezTo>
                  <a:cubicBezTo>
                    <a:pt x="4507" y="3462"/>
                    <a:pt x="4375" y="3742"/>
                    <a:pt x="4146" y="3930"/>
                  </a:cubicBezTo>
                  <a:lnTo>
                    <a:pt x="2884" y="3930"/>
                  </a:lnTo>
                  <a:cubicBezTo>
                    <a:pt x="2654" y="3743"/>
                    <a:pt x="2521" y="3462"/>
                    <a:pt x="2521" y="3164"/>
                  </a:cubicBezTo>
                  <a:cubicBezTo>
                    <a:pt x="2521" y="2800"/>
                    <a:pt x="3035" y="1801"/>
                    <a:pt x="3513" y="995"/>
                  </a:cubicBezTo>
                  <a:close/>
                  <a:moveTo>
                    <a:pt x="4509" y="4615"/>
                  </a:moveTo>
                  <a:lnTo>
                    <a:pt x="4509" y="5021"/>
                  </a:lnTo>
                  <a:lnTo>
                    <a:pt x="2522" y="5021"/>
                  </a:lnTo>
                  <a:lnTo>
                    <a:pt x="2522" y="4615"/>
                  </a:lnTo>
                  <a:close/>
                  <a:moveTo>
                    <a:pt x="4268" y="5705"/>
                  </a:moveTo>
                  <a:lnTo>
                    <a:pt x="4449" y="6855"/>
                  </a:lnTo>
                  <a:lnTo>
                    <a:pt x="2580" y="6855"/>
                  </a:lnTo>
                  <a:lnTo>
                    <a:pt x="2763" y="5705"/>
                  </a:lnTo>
                  <a:close/>
                  <a:moveTo>
                    <a:pt x="12952" y="3720"/>
                  </a:moveTo>
                  <a:lnTo>
                    <a:pt x="12952" y="6855"/>
                  </a:lnTo>
                  <a:lnTo>
                    <a:pt x="10608" y="6855"/>
                  </a:lnTo>
                  <a:lnTo>
                    <a:pt x="10608" y="3720"/>
                  </a:lnTo>
                  <a:close/>
                  <a:moveTo>
                    <a:pt x="8122" y="7540"/>
                  </a:moveTo>
                  <a:lnTo>
                    <a:pt x="8122" y="11712"/>
                  </a:lnTo>
                  <a:cubicBezTo>
                    <a:pt x="8122" y="11999"/>
                    <a:pt x="7890" y="12232"/>
                    <a:pt x="7604" y="12232"/>
                  </a:cubicBezTo>
                  <a:cubicBezTo>
                    <a:pt x="7319" y="12230"/>
                    <a:pt x="7087" y="11998"/>
                    <a:pt x="7087" y="11712"/>
                  </a:cubicBezTo>
                  <a:lnTo>
                    <a:pt x="7087" y="10488"/>
                  </a:lnTo>
                  <a:cubicBezTo>
                    <a:pt x="7108" y="9851"/>
                    <a:pt x="6599" y="9323"/>
                    <a:pt x="5962" y="9323"/>
                  </a:cubicBezTo>
                  <a:cubicBezTo>
                    <a:pt x="5325" y="9323"/>
                    <a:pt x="4816" y="9851"/>
                    <a:pt x="4839" y="10488"/>
                  </a:cubicBezTo>
                  <a:lnTo>
                    <a:pt x="4839" y="12631"/>
                  </a:lnTo>
                  <a:cubicBezTo>
                    <a:pt x="4833" y="12897"/>
                    <a:pt x="4616" y="13112"/>
                    <a:pt x="4347" y="13112"/>
                  </a:cubicBezTo>
                  <a:cubicBezTo>
                    <a:pt x="4081" y="13112"/>
                    <a:pt x="3861" y="12897"/>
                    <a:pt x="3857" y="12631"/>
                  </a:cubicBezTo>
                  <a:lnTo>
                    <a:pt x="3857" y="7540"/>
                  </a:lnTo>
                  <a:close/>
                  <a:moveTo>
                    <a:pt x="16286" y="9625"/>
                  </a:moveTo>
                  <a:cubicBezTo>
                    <a:pt x="17381" y="9626"/>
                    <a:pt x="18268" y="10512"/>
                    <a:pt x="18269" y="11608"/>
                  </a:cubicBezTo>
                  <a:lnTo>
                    <a:pt x="18269" y="17536"/>
                  </a:lnTo>
                  <a:cubicBezTo>
                    <a:pt x="18268" y="18629"/>
                    <a:pt x="17381" y="19517"/>
                    <a:pt x="16286" y="19519"/>
                  </a:cubicBezTo>
                  <a:lnTo>
                    <a:pt x="14768" y="19519"/>
                  </a:lnTo>
                  <a:lnTo>
                    <a:pt x="14768" y="18484"/>
                  </a:lnTo>
                  <a:lnTo>
                    <a:pt x="15868" y="18484"/>
                  </a:lnTo>
                  <a:cubicBezTo>
                    <a:pt x="16608" y="18483"/>
                    <a:pt x="17207" y="17884"/>
                    <a:pt x="17209" y="17144"/>
                  </a:cubicBezTo>
                  <a:lnTo>
                    <a:pt x="17209" y="11999"/>
                  </a:lnTo>
                  <a:cubicBezTo>
                    <a:pt x="17207" y="11260"/>
                    <a:pt x="16608" y="10660"/>
                    <a:pt x="15868" y="10659"/>
                  </a:cubicBezTo>
                  <a:lnTo>
                    <a:pt x="14768" y="10659"/>
                  </a:lnTo>
                  <a:lnTo>
                    <a:pt x="14768" y="9625"/>
                  </a:lnTo>
                  <a:close/>
                  <a:moveTo>
                    <a:pt x="6120" y="0"/>
                  </a:moveTo>
                  <a:cubicBezTo>
                    <a:pt x="5932" y="0"/>
                    <a:pt x="5778" y="154"/>
                    <a:pt x="5778" y="343"/>
                  </a:cubicBezTo>
                  <a:lnTo>
                    <a:pt x="5778" y="2485"/>
                  </a:lnTo>
                  <a:cubicBezTo>
                    <a:pt x="5774" y="2677"/>
                    <a:pt x="5929" y="2835"/>
                    <a:pt x="6120" y="2835"/>
                  </a:cubicBezTo>
                  <a:cubicBezTo>
                    <a:pt x="6312" y="2835"/>
                    <a:pt x="6467" y="2677"/>
                    <a:pt x="6463" y="2485"/>
                  </a:cubicBezTo>
                  <a:lnTo>
                    <a:pt x="6463" y="685"/>
                  </a:lnTo>
                  <a:lnTo>
                    <a:pt x="8768" y="685"/>
                  </a:lnTo>
                  <a:lnTo>
                    <a:pt x="8768" y="1840"/>
                  </a:lnTo>
                  <a:lnTo>
                    <a:pt x="8192" y="1840"/>
                  </a:lnTo>
                  <a:cubicBezTo>
                    <a:pt x="8189" y="1840"/>
                    <a:pt x="8187" y="1840"/>
                    <a:pt x="8184" y="1840"/>
                  </a:cubicBezTo>
                  <a:cubicBezTo>
                    <a:pt x="7995" y="1840"/>
                    <a:pt x="7841" y="1992"/>
                    <a:pt x="7841" y="2182"/>
                  </a:cubicBezTo>
                  <a:cubicBezTo>
                    <a:pt x="7841" y="2371"/>
                    <a:pt x="7995" y="2525"/>
                    <a:pt x="8184" y="2525"/>
                  </a:cubicBezTo>
                  <a:cubicBezTo>
                    <a:pt x="8187" y="2525"/>
                    <a:pt x="8189" y="2525"/>
                    <a:pt x="8192" y="2525"/>
                  </a:cubicBezTo>
                  <a:lnTo>
                    <a:pt x="8768" y="2525"/>
                  </a:lnTo>
                  <a:lnTo>
                    <a:pt x="8768" y="3137"/>
                  </a:lnTo>
                  <a:lnTo>
                    <a:pt x="7821" y="3137"/>
                  </a:lnTo>
                  <a:cubicBezTo>
                    <a:pt x="7818" y="3137"/>
                    <a:pt x="7815" y="3137"/>
                    <a:pt x="7813" y="3137"/>
                  </a:cubicBezTo>
                  <a:cubicBezTo>
                    <a:pt x="7623" y="3137"/>
                    <a:pt x="7470" y="3290"/>
                    <a:pt x="7470" y="3479"/>
                  </a:cubicBezTo>
                  <a:cubicBezTo>
                    <a:pt x="7470" y="3668"/>
                    <a:pt x="7623" y="3822"/>
                    <a:pt x="7813" y="3822"/>
                  </a:cubicBezTo>
                  <a:cubicBezTo>
                    <a:pt x="7815" y="3822"/>
                    <a:pt x="7818" y="3822"/>
                    <a:pt x="7821" y="3822"/>
                  </a:cubicBezTo>
                  <a:lnTo>
                    <a:pt x="8768" y="3822"/>
                  </a:lnTo>
                  <a:lnTo>
                    <a:pt x="8768" y="4434"/>
                  </a:lnTo>
                  <a:lnTo>
                    <a:pt x="8192" y="4434"/>
                  </a:lnTo>
                  <a:cubicBezTo>
                    <a:pt x="8189" y="4434"/>
                    <a:pt x="8187" y="4434"/>
                    <a:pt x="8184" y="4434"/>
                  </a:cubicBezTo>
                  <a:cubicBezTo>
                    <a:pt x="7995" y="4434"/>
                    <a:pt x="7841" y="4587"/>
                    <a:pt x="7841" y="4776"/>
                  </a:cubicBezTo>
                  <a:cubicBezTo>
                    <a:pt x="7841" y="4966"/>
                    <a:pt x="7995" y="5119"/>
                    <a:pt x="8184" y="5119"/>
                  </a:cubicBezTo>
                  <a:cubicBezTo>
                    <a:pt x="8187" y="5119"/>
                    <a:pt x="8189" y="5119"/>
                    <a:pt x="8192" y="5118"/>
                  </a:cubicBezTo>
                  <a:lnTo>
                    <a:pt x="8768" y="5118"/>
                  </a:lnTo>
                  <a:lnTo>
                    <a:pt x="8768" y="5731"/>
                  </a:lnTo>
                  <a:lnTo>
                    <a:pt x="7821" y="5731"/>
                  </a:lnTo>
                  <a:cubicBezTo>
                    <a:pt x="7818" y="5731"/>
                    <a:pt x="7815" y="5731"/>
                    <a:pt x="7813" y="5731"/>
                  </a:cubicBezTo>
                  <a:cubicBezTo>
                    <a:pt x="7623" y="5731"/>
                    <a:pt x="7470" y="5884"/>
                    <a:pt x="7470" y="6073"/>
                  </a:cubicBezTo>
                  <a:cubicBezTo>
                    <a:pt x="7470" y="6263"/>
                    <a:pt x="7623" y="6416"/>
                    <a:pt x="7813" y="6416"/>
                  </a:cubicBezTo>
                  <a:cubicBezTo>
                    <a:pt x="7815" y="6416"/>
                    <a:pt x="7818" y="6416"/>
                    <a:pt x="7821" y="6415"/>
                  </a:cubicBezTo>
                  <a:lnTo>
                    <a:pt x="8768" y="6415"/>
                  </a:lnTo>
                  <a:lnTo>
                    <a:pt x="8768" y="6855"/>
                  </a:lnTo>
                  <a:lnTo>
                    <a:pt x="6463" y="6855"/>
                  </a:lnTo>
                  <a:lnTo>
                    <a:pt x="6463" y="3853"/>
                  </a:lnTo>
                  <a:cubicBezTo>
                    <a:pt x="6458" y="3668"/>
                    <a:pt x="6306" y="3518"/>
                    <a:pt x="6120" y="3518"/>
                  </a:cubicBezTo>
                  <a:cubicBezTo>
                    <a:pt x="5935" y="3518"/>
                    <a:pt x="5782" y="3668"/>
                    <a:pt x="5778" y="3853"/>
                  </a:cubicBezTo>
                  <a:lnTo>
                    <a:pt x="5778" y="6855"/>
                  </a:lnTo>
                  <a:lnTo>
                    <a:pt x="5142" y="6855"/>
                  </a:lnTo>
                  <a:lnTo>
                    <a:pt x="4957" y="5687"/>
                  </a:lnTo>
                  <a:cubicBezTo>
                    <a:pt x="5098" y="5641"/>
                    <a:pt x="5192" y="5510"/>
                    <a:pt x="5192" y="5362"/>
                  </a:cubicBezTo>
                  <a:lnTo>
                    <a:pt x="5192" y="4273"/>
                  </a:lnTo>
                  <a:cubicBezTo>
                    <a:pt x="5192" y="4138"/>
                    <a:pt x="5113" y="4016"/>
                    <a:pt x="4990" y="3961"/>
                  </a:cubicBezTo>
                  <a:cubicBezTo>
                    <a:pt x="5124" y="3716"/>
                    <a:pt x="5193" y="3441"/>
                    <a:pt x="5192" y="3163"/>
                  </a:cubicBezTo>
                  <a:cubicBezTo>
                    <a:pt x="5192" y="2366"/>
                    <a:pt x="4036" y="520"/>
                    <a:pt x="3803" y="158"/>
                  </a:cubicBezTo>
                  <a:cubicBezTo>
                    <a:pt x="3736" y="53"/>
                    <a:pt x="3626" y="1"/>
                    <a:pt x="3515" y="1"/>
                  </a:cubicBezTo>
                  <a:cubicBezTo>
                    <a:pt x="3405" y="1"/>
                    <a:pt x="3295" y="53"/>
                    <a:pt x="3227" y="158"/>
                  </a:cubicBezTo>
                  <a:cubicBezTo>
                    <a:pt x="2995" y="521"/>
                    <a:pt x="1839" y="2366"/>
                    <a:pt x="1839" y="3163"/>
                  </a:cubicBezTo>
                  <a:cubicBezTo>
                    <a:pt x="1839" y="3441"/>
                    <a:pt x="1907" y="3716"/>
                    <a:pt x="2041" y="3961"/>
                  </a:cubicBezTo>
                  <a:cubicBezTo>
                    <a:pt x="1917" y="4016"/>
                    <a:pt x="1839" y="4138"/>
                    <a:pt x="1839" y="4273"/>
                  </a:cubicBezTo>
                  <a:lnTo>
                    <a:pt x="1839" y="5362"/>
                  </a:lnTo>
                  <a:cubicBezTo>
                    <a:pt x="1839" y="5510"/>
                    <a:pt x="1933" y="5642"/>
                    <a:pt x="2074" y="5687"/>
                  </a:cubicBezTo>
                  <a:lnTo>
                    <a:pt x="1888" y="6855"/>
                  </a:lnTo>
                  <a:lnTo>
                    <a:pt x="336" y="6855"/>
                  </a:lnTo>
                  <a:cubicBezTo>
                    <a:pt x="149" y="6859"/>
                    <a:pt x="1" y="7012"/>
                    <a:pt x="1" y="7197"/>
                  </a:cubicBezTo>
                  <a:cubicBezTo>
                    <a:pt x="1" y="7383"/>
                    <a:pt x="149" y="7535"/>
                    <a:pt x="336" y="7540"/>
                  </a:cubicBezTo>
                  <a:lnTo>
                    <a:pt x="892" y="7540"/>
                  </a:lnTo>
                  <a:lnTo>
                    <a:pt x="892" y="9993"/>
                  </a:lnTo>
                  <a:cubicBezTo>
                    <a:pt x="896" y="10179"/>
                    <a:pt x="1047" y="10328"/>
                    <a:pt x="1234" y="10328"/>
                  </a:cubicBezTo>
                  <a:cubicBezTo>
                    <a:pt x="1420" y="10328"/>
                    <a:pt x="1571" y="10179"/>
                    <a:pt x="1575" y="9993"/>
                  </a:cubicBezTo>
                  <a:lnTo>
                    <a:pt x="1575" y="7540"/>
                  </a:lnTo>
                  <a:lnTo>
                    <a:pt x="3174" y="7540"/>
                  </a:lnTo>
                  <a:lnTo>
                    <a:pt x="3174" y="12629"/>
                  </a:lnTo>
                  <a:cubicBezTo>
                    <a:pt x="3165" y="13285"/>
                    <a:pt x="3695" y="13820"/>
                    <a:pt x="4349" y="13820"/>
                  </a:cubicBezTo>
                  <a:cubicBezTo>
                    <a:pt x="5003" y="13820"/>
                    <a:pt x="5533" y="13285"/>
                    <a:pt x="5524" y="12629"/>
                  </a:cubicBezTo>
                  <a:lnTo>
                    <a:pt x="5524" y="10488"/>
                  </a:lnTo>
                  <a:cubicBezTo>
                    <a:pt x="5528" y="10248"/>
                    <a:pt x="5724" y="10057"/>
                    <a:pt x="5964" y="10057"/>
                  </a:cubicBezTo>
                  <a:cubicBezTo>
                    <a:pt x="6203" y="10057"/>
                    <a:pt x="6399" y="10248"/>
                    <a:pt x="6403" y="10488"/>
                  </a:cubicBezTo>
                  <a:lnTo>
                    <a:pt x="6403" y="11712"/>
                  </a:lnTo>
                  <a:cubicBezTo>
                    <a:pt x="6412" y="12371"/>
                    <a:pt x="6947" y="12900"/>
                    <a:pt x="7606" y="12900"/>
                  </a:cubicBezTo>
                  <a:cubicBezTo>
                    <a:pt x="8265" y="12900"/>
                    <a:pt x="8800" y="12371"/>
                    <a:pt x="8809" y="11712"/>
                  </a:cubicBezTo>
                  <a:lnTo>
                    <a:pt x="8809" y="7540"/>
                  </a:lnTo>
                  <a:lnTo>
                    <a:pt x="14085" y="7540"/>
                  </a:lnTo>
                  <a:lnTo>
                    <a:pt x="14085" y="15283"/>
                  </a:lnTo>
                  <a:cubicBezTo>
                    <a:pt x="14089" y="15468"/>
                    <a:pt x="14242" y="15618"/>
                    <a:pt x="14427" y="15618"/>
                  </a:cubicBezTo>
                  <a:cubicBezTo>
                    <a:pt x="14613" y="15618"/>
                    <a:pt x="14765" y="15468"/>
                    <a:pt x="14770" y="15283"/>
                  </a:cubicBezTo>
                  <a:lnTo>
                    <a:pt x="14770" y="11345"/>
                  </a:lnTo>
                  <a:lnTo>
                    <a:pt x="15869" y="11345"/>
                  </a:lnTo>
                  <a:cubicBezTo>
                    <a:pt x="16231" y="11345"/>
                    <a:pt x="16525" y="11638"/>
                    <a:pt x="16525" y="11999"/>
                  </a:cubicBezTo>
                  <a:lnTo>
                    <a:pt x="16525" y="17142"/>
                  </a:lnTo>
                  <a:cubicBezTo>
                    <a:pt x="16525" y="17505"/>
                    <a:pt x="16231" y="17798"/>
                    <a:pt x="15869" y="17798"/>
                  </a:cubicBezTo>
                  <a:lnTo>
                    <a:pt x="14768" y="17798"/>
                  </a:lnTo>
                  <a:lnTo>
                    <a:pt x="14768" y="16649"/>
                  </a:lnTo>
                  <a:cubicBezTo>
                    <a:pt x="14764" y="16463"/>
                    <a:pt x="14613" y="16315"/>
                    <a:pt x="14426" y="16315"/>
                  </a:cubicBezTo>
                  <a:cubicBezTo>
                    <a:pt x="14240" y="16315"/>
                    <a:pt x="14089" y="16463"/>
                    <a:pt x="14085" y="16649"/>
                  </a:cubicBezTo>
                  <a:lnTo>
                    <a:pt x="14085" y="21666"/>
                  </a:lnTo>
                  <a:cubicBezTo>
                    <a:pt x="14084" y="22232"/>
                    <a:pt x="13625" y="22692"/>
                    <a:pt x="13058" y="22692"/>
                  </a:cubicBezTo>
                  <a:lnTo>
                    <a:pt x="2602" y="22692"/>
                  </a:lnTo>
                  <a:cubicBezTo>
                    <a:pt x="2036" y="22692"/>
                    <a:pt x="1577" y="22232"/>
                    <a:pt x="1577" y="21666"/>
                  </a:cubicBezTo>
                  <a:lnTo>
                    <a:pt x="1577" y="11361"/>
                  </a:lnTo>
                  <a:cubicBezTo>
                    <a:pt x="1577" y="11173"/>
                    <a:pt x="1423" y="11019"/>
                    <a:pt x="1234" y="11019"/>
                  </a:cubicBezTo>
                  <a:cubicBezTo>
                    <a:pt x="1046" y="11019"/>
                    <a:pt x="892" y="11173"/>
                    <a:pt x="892" y="11361"/>
                  </a:cubicBezTo>
                  <a:lnTo>
                    <a:pt x="892" y="21666"/>
                  </a:lnTo>
                  <a:cubicBezTo>
                    <a:pt x="893" y="22610"/>
                    <a:pt x="1658" y="23375"/>
                    <a:pt x="2602" y="23376"/>
                  </a:cubicBezTo>
                  <a:lnTo>
                    <a:pt x="13059" y="23376"/>
                  </a:lnTo>
                  <a:cubicBezTo>
                    <a:pt x="14004" y="23375"/>
                    <a:pt x="14768" y="22610"/>
                    <a:pt x="14770" y="21666"/>
                  </a:cubicBezTo>
                  <a:lnTo>
                    <a:pt x="14770" y="20202"/>
                  </a:lnTo>
                  <a:lnTo>
                    <a:pt x="16287" y="20202"/>
                  </a:lnTo>
                  <a:cubicBezTo>
                    <a:pt x="17758" y="20202"/>
                    <a:pt x="18954" y="19005"/>
                    <a:pt x="18954" y="17534"/>
                  </a:cubicBezTo>
                  <a:lnTo>
                    <a:pt x="18954" y="11606"/>
                  </a:lnTo>
                  <a:cubicBezTo>
                    <a:pt x="18954" y="10137"/>
                    <a:pt x="17757" y="8940"/>
                    <a:pt x="16287" y="8940"/>
                  </a:cubicBezTo>
                  <a:lnTo>
                    <a:pt x="14768" y="8940"/>
                  </a:lnTo>
                  <a:lnTo>
                    <a:pt x="14768" y="7540"/>
                  </a:lnTo>
                  <a:lnTo>
                    <a:pt x="15324" y="7540"/>
                  </a:lnTo>
                  <a:cubicBezTo>
                    <a:pt x="15514" y="7540"/>
                    <a:pt x="15666" y="7386"/>
                    <a:pt x="15666" y="7197"/>
                  </a:cubicBezTo>
                  <a:cubicBezTo>
                    <a:pt x="15666" y="7009"/>
                    <a:pt x="15514" y="6855"/>
                    <a:pt x="15324" y="6855"/>
                  </a:cubicBezTo>
                  <a:lnTo>
                    <a:pt x="13637" y="6855"/>
                  </a:lnTo>
                  <a:lnTo>
                    <a:pt x="13637" y="3379"/>
                  </a:lnTo>
                  <a:cubicBezTo>
                    <a:pt x="13637" y="3325"/>
                    <a:pt x="13624" y="3272"/>
                    <a:pt x="13600" y="3225"/>
                  </a:cubicBezTo>
                  <a:cubicBezTo>
                    <a:pt x="13599" y="3224"/>
                    <a:pt x="13599" y="3222"/>
                    <a:pt x="13599" y="3221"/>
                  </a:cubicBezTo>
                  <a:lnTo>
                    <a:pt x="12086" y="234"/>
                  </a:lnTo>
                  <a:cubicBezTo>
                    <a:pt x="12022" y="109"/>
                    <a:pt x="11901" y="47"/>
                    <a:pt x="11780" y="47"/>
                  </a:cubicBezTo>
                  <a:cubicBezTo>
                    <a:pt x="11660" y="47"/>
                    <a:pt x="11539" y="109"/>
                    <a:pt x="11475" y="234"/>
                  </a:cubicBezTo>
                  <a:lnTo>
                    <a:pt x="9962" y="3221"/>
                  </a:lnTo>
                  <a:cubicBezTo>
                    <a:pt x="9962" y="3222"/>
                    <a:pt x="9962" y="3224"/>
                    <a:pt x="9960" y="3225"/>
                  </a:cubicBezTo>
                  <a:cubicBezTo>
                    <a:pt x="9937" y="3273"/>
                    <a:pt x="9924" y="3325"/>
                    <a:pt x="9924" y="3379"/>
                  </a:cubicBezTo>
                  <a:lnTo>
                    <a:pt x="9924" y="6855"/>
                  </a:lnTo>
                  <a:lnTo>
                    <a:pt x="9454" y="6855"/>
                  </a:lnTo>
                  <a:lnTo>
                    <a:pt x="9454" y="343"/>
                  </a:lnTo>
                  <a:cubicBezTo>
                    <a:pt x="9454" y="154"/>
                    <a:pt x="9300" y="0"/>
                    <a:pt x="9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85"/>
            <p:cNvSpPr/>
            <p:nvPr/>
          </p:nvSpPr>
          <p:spPr>
            <a:xfrm>
              <a:off x="1663925" y="5148650"/>
              <a:ext cx="95675" cy="123375"/>
            </a:xfrm>
            <a:custGeom>
              <a:rect b="b" l="l" r="r" t="t"/>
              <a:pathLst>
                <a:path extrusionOk="0" h="4935" w="3827">
                  <a:moveTo>
                    <a:pt x="1913" y="878"/>
                  </a:moveTo>
                  <a:cubicBezTo>
                    <a:pt x="2468" y="1568"/>
                    <a:pt x="3143" y="2559"/>
                    <a:pt x="3143" y="3022"/>
                  </a:cubicBezTo>
                  <a:cubicBezTo>
                    <a:pt x="3141" y="3700"/>
                    <a:pt x="2592" y="4249"/>
                    <a:pt x="1913" y="4251"/>
                  </a:cubicBezTo>
                  <a:cubicBezTo>
                    <a:pt x="1235" y="4249"/>
                    <a:pt x="685" y="3700"/>
                    <a:pt x="684" y="3022"/>
                  </a:cubicBezTo>
                  <a:cubicBezTo>
                    <a:pt x="684" y="2559"/>
                    <a:pt x="1358" y="1568"/>
                    <a:pt x="1913" y="878"/>
                  </a:cubicBezTo>
                  <a:close/>
                  <a:moveTo>
                    <a:pt x="1914" y="1"/>
                  </a:moveTo>
                  <a:cubicBezTo>
                    <a:pt x="1818" y="1"/>
                    <a:pt x="1723" y="40"/>
                    <a:pt x="1656" y="119"/>
                  </a:cubicBezTo>
                  <a:cubicBezTo>
                    <a:pt x="1638" y="137"/>
                    <a:pt x="1247" y="592"/>
                    <a:pt x="848" y="1161"/>
                  </a:cubicBezTo>
                  <a:cubicBezTo>
                    <a:pt x="278" y="1976"/>
                    <a:pt x="0" y="2584"/>
                    <a:pt x="0" y="3022"/>
                  </a:cubicBezTo>
                  <a:cubicBezTo>
                    <a:pt x="0" y="4078"/>
                    <a:pt x="856" y="4934"/>
                    <a:pt x="1914" y="4934"/>
                  </a:cubicBezTo>
                  <a:cubicBezTo>
                    <a:pt x="2970" y="4934"/>
                    <a:pt x="3826" y="4078"/>
                    <a:pt x="3826" y="3022"/>
                  </a:cubicBezTo>
                  <a:cubicBezTo>
                    <a:pt x="3826" y="2584"/>
                    <a:pt x="3549" y="1976"/>
                    <a:pt x="2979" y="1161"/>
                  </a:cubicBezTo>
                  <a:cubicBezTo>
                    <a:pt x="2581" y="592"/>
                    <a:pt x="2188" y="138"/>
                    <a:pt x="2172" y="119"/>
                  </a:cubicBezTo>
                  <a:cubicBezTo>
                    <a:pt x="2104" y="40"/>
                    <a:pt x="2009" y="1"/>
                    <a:pt x="1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85"/>
          <p:cNvGrpSpPr/>
          <p:nvPr/>
        </p:nvGrpSpPr>
        <p:grpSpPr>
          <a:xfrm>
            <a:off x="3196161" y="2747976"/>
            <a:ext cx="354244" cy="299307"/>
            <a:chOff x="1818675" y="2216550"/>
            <a:chExt cx="584850" cy="494150"/>
          </a:xfrm>
        </p:grpSpPr>
        <p:sp>
          <p:nvSpPr>
            <p:cNvPr id="2166" name="Google Shape;2166;p85"/>
            <p:cNvSpPr/>
            <p:nvPr/>
          </p:nvSpPr>
          <p:spPr>
            <a:xfrm>
              <a:off x="1953675" y="2430225"/>
              <a:ext cx="180025" cy="280425"/>
            </a:xfrm>
            <a:custGeom>
              <a:rect b="b" l="l" r="r" t="t"/>
              <a:pathLst>
                <a:path extrusionOk="0" h="11217" w="7201">
                  <a:moveTo>
                    <a:pt x="2511" y="0"/>
                  </a:moveTo>
                  <a:cubicBezTo>
                    <a:pt x="2394" y="0"/>
                    <a:pt x="2280" y="60"/>
                    <a:pt x="2216" y="168"/>
                  </a:cubicBezTo>
                  <a:lnTo>
                    <a:pt x="66" y="3779"/>
                  </a:lnTo>
                  <a:cubicBezTo>
                    <a:pt x="1" y="3888"/>
                    <a:pt x="1" y="4021"/>
                    <a:pt x="66" y="4130"/>
                  </a:cubicBezTo>
                  <a:lnTo>
                    <a:pt x="2242" y="7793"/>
                  </a:lnTo>
                  <a:lnTo>
                    <a:pt x="1797" y="7793"/>
                  </a:lnTo>
                  <a:cubicBezTo>
                    <a:pt x="1608" y="7793"/>
                    <a:pt x="1454" y="7947"/>
                    <a:pt x="1454" y="8135"/>
                  </a:cubicBezTo>
                  <a:lnTo>
                    <a:pt x="1454" y="10874"/>
                  </a:lnTo>
                  <a:cubicBezTo>
                    <a:pt x="1454" y="11063"/>
                    <a:pt x="1608" y="11217"/>
                    <a:pt x="1797" y="11217"/>
                  </a:cubicBezTo>
                  <a:lnTo>
                    <a:pt x="2922" y="11217"/>
                  </a:lnTo>
                  <a:cubicBezTo>
                    <a:pt x="3110" y="11213"/>
                    <a:pt x="3258" y="11060"/>
                    <a:pt x="3258" y="10874"/>
                  </a:cubicBezTo>
                  <a:cubicBezTo>
                    <a:pt x="3258" y="10687"/>
                    <a:pt x="3110" y="10535"/>
                    <a:pt x="2922" y="10531"/>
                  </a:cubicBezTo>
                  <a:lnTo>
                    <a:pt x="2139" y="10531"/>
                  </a:lnTo>
                  <a:lnTo>
                    <a:pt x="2139" y="8479"/>
                  </a:lnTo>
                  <a:lnTo>
                    <a:pt x="6858" y="8479"/>
                  </a:lnTo>
                  <a:cubicBezTo>
                    <a:pt x="7047" y="8479"/>
                    <a:pt x="7201" y="8325"/>
                    <a:pt x="7201" y="8137"/>
                  </a:cubicBezTo>
                  <a:cubicBezTo>
                    <a:pt x="7201" y="7947"/>
                    <a:pt x="7047" y="7793"/>
                    <a:pt x="6858" y="7793"/>
                  </a:cubicBezTo>
                  <a:lnTo>
                    <a:pt x="3040" y="7793"/>
                  </a:lnTo>
                  <a:lnTo>
                    <a:pt x="759" y="3954"/>
                  </a:lnTo>
                  <a:lnTo>
                    <a:pt x="2805" y="519"/>
                  </a:lnTo>
                  <a:cubicBezTo>
                    <a:pt x="2902" y="356"/>
                    <a:pt x="2849" y="146"/>
                    <a:pt x="2686" y="49"/>
                  </a:cubicBezTo>
                  <a:cubicBezTo>
                    <a:pt x="2631" y="16"/>
                    <a:pt x="2571" y="0"/>
                    <a:pt x="2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5"/>
            <p:cNvSpPr/>
            <p:nvPr/>
          </p:nvSpPr>
          <p:spPr>
            <a:xfrm>
              <a:off x="1818675" y="2216550"/>
              <a:ext cx="584850" cy="494150"/>
            </a:xfrm>
            <a:custGeom>
              <a:rect b="b" l="l" r="r" t="t"/>
              <a:pathLst>
                <a:path extrusionOk="0" h="19766" w="23394">
                  <a:moveTo>
                    <a:pt x="12424" y="686"/>
                  </a:moveTo>
                  <a:lnTo>
                    <a:pt x="12424" y="1499"/>
                  </a:lnTo>
                  <a:lnTo>
                    <a:pt x="12424" y="2160"/>
                  </a:lnTo>
                  <a:lnTo>
                    <a:pt x="10948" y="2160"/>
                  </a:lnTo>
                  <a:lnTo>
                    <a:pt x="10948" y="686"/>
                  </a:lnTo>
                  <a:close/>
                  <a:moveTo>
                    <a:pt x="1439" y="731"/>
                  </a:moveTo>
                  <a:cubicBezTo>
                    <a:pt x="1534" y="731"/>
                    <a:pt x="1630" y="750"/>
                    <a:pt x="1722" y="788"/>
                  </a:cubicBezTo>
                  <a:cubicBezTo>
                    <a:pt x="1997" y="901"/>
                    <a:pt x="2177" y="1171"/>
                    <a:pt x="2177" y="1468"/>
                  </a:cubicBezTo>
                  <a:cubicBezTo>
                    <a:pt x="2177" y="1876"/>
                    <a:pt x="1846" y="2205"/>
                    <a:pt x="1440" y="2205"/>
                  </a:cubicBezTo>
                  <a:cubicBezTo>
                    <a:pt x="1141" y="2205"/>
                    <a:pt x="873" y="2027"/>
                    <a:pt x="758" y="1751"/>
                  </a:cubicBezTo>
                  <a:cubicBezTo>
                    <a:pt x="645" y="1476"/>
                    <a:pt x="707" y="1158"/>
                    <a:pt x="918" y="947"/>
                  </a:cubicBezTo>
                  <a:cubicBezTo>
                    <a:pt x="1059" y="806"/>
                    <a:pt x="1247" y="731"/>
                    <a:pt x="1439" y="731"/>
                  </a:cubicBezTo>
                  <a:close/>
                  <a:moveTo>
                    <a:pt x="21932" y="731"/>
                  </a:moveTo>
                  <a:cubicBezTo>
                    <a:pt x="22230" y="731"/>
                    <a:pt x="22499" y="911"/>
                    <a:pt x="22614" y="1187"/>
                  </a:cubicBezTo>
                  <a:cubicBezTo>
                    <a:pt x="22727" y="1461"/>
                    <a:pt x="22665" y="1779"/>
                    <a:pt x="22454" y="1991"/>
                  </a:cubicBezTo>
                  <a:cubicBezTo>
                    <a:pt x="22313" y="2131"/>
                    <a:pt x="22124" y="2206"/>
                    <a:pt x="21932" y="2206"/>
                  </a:cubicBezTo>
                  <a:cubicBezTo>
                    <a:pt x="21838" y="2206"/>
                    <a:pt x="21742" y="2188"/>
                    <a:pt x="21651" y="2150"/>
                  </a:cubicBezTo>
                  <a:cubicBezTo>
                    <a:pt x="21375" y="2036"/>
                    <a:pt x="21195" y="1767"/>
                    <a:pt x="21195" y="1468"/>
                  </a:cubicBezTo>
                  <a:cubicBezTo>
                    <a:pt x="21195" y="1062"/>
                    <a:pt x="21524" y="731"/>
                    <a:pt x="21932" y="731"/>
                  </a:cubicBezTo>
                  <a:close/>
                  <a:moveTo>
                    <a:pt x="11685" y="10784"/>
                  </a:moveTo>
                  <a:cubicBezTo>
                    <a:pt x="12064" y="10784"/>
                    <a:pt x="12372" y="11091"/>
                    <a:pt x="12372" y="11470"/>
                  </a:cubicBezTo>
                  <a:cubicBezTo>
                    <a:pt x="12372" y="11747"/>
                    <a:pt x="12205" y="11996"/>
                    <a:pt x="11948" y="12102"/>
                  </a:cubicBezTo>
                  <a:cubicBezTo>
                    <a:pt x="11863" y="12138"/>
                    <a:pt x="11774" y="12155"/>
                    <a:pt x="11686" y="12155"/>
                  </a:cubicBezTo>
                  <a:cubicBezTo>
                    <a:pt x="11508" y="12155"/>
                    <a:pt x="11333" y="12085"/>
                    <a:pt x="11201" y="11954"/>
                  </a:cubicBezTo>
                  <a:cubicBezTo>
                    <a:pt x="11005" y="11759"/>
                    <a:pt x="10947" y="11463"/>
                    <a:pt x="11053" y="11207"/>
                  </a:cubicBezTo>
                  <a:cubicBezTo>
                    <a:pt x="11159" y="10950"/>
                    <a:pt x="11408" y="10784"/>
                    <a:pt x="11685" y="10784"/>
                  </a:cubicBezTo>
                  <a:close/>
                  <a:moveTo>
                    <a:pt x="2179" y="12063"/>
                  </a:moveTo>
                  <a:lnTo>
                    <a:pt x="2179" y="13539"/>
                  </a:lnTo>
                  <a:lnTo>
                    <a:pt x="703" y="13539"/>
                  </a:lnTo>
                  <a:lnTo>
                    <a:pt x="703" y="12063"/>
                  </a:lnTo>
                  <a:close/>
                  <a:moveTo>
                    <a:pt x="22707" y="12063"/>
                  </a:moveTo>
                  <a:lnTo>
                    <a:pt x="22707" y="13539"/>
                  </a:lnTo>
                  <a:lnTo>
                    <a:pt x="21231" y="13539"/>
                  </a:lnTo>
                  <a:lnTo>
                    <a:pt x="21231" y="12063"/>
                  </a:lnTo>
                  <a:close/>
                  <a:moveTo>
                    <a:pt x="10606" y="0"/>
                  </a:moveTo>
                  <a:cubicBezTo>
                    <a:pt x="10416" y="0"/>
                    <a:pt x="10262" y="154"/>
                    <a:pt x="10262" y="342"/>
                  </a:cubicBezTo>
                  <a:lnTo>
                    <a:pt x="10262" y="1158"/>
                  </a:lnTo>
                  <a:lnTo>
                    <a:pt x="2827" y="1158"/>
                  </a:lnTo>
                  <a:cubicBezTo>
                    <a:pt x="2681" y="504"/>
                    <a:pt x="2100" y="47"/>
                    <a:pt x="1441" y="47"/>
                  </a:cubicBezTo>
                  <a:cubicBezTo>
                    <a:pt x="1394" y="47"/>
                    <a:pt x="1347" y="49"/>
                    <a:pt x="1299" y="54"/>
                  </a:cubicBezTo>
                  <a:cubicBezTo>
                    <a:pt x="584" y="123"/>
                    <a:pt x="34" y="717"/>
                    <a:pt x="18" y="1436"/>
                  </a:cubicBezTo>
                  <a:cubicBezTo>
                    <a:pt x="1" y="2154"/>
                    <a:pt x="523" y="2773"/>
                    <a:pt x="1234" y="2877"/>
                  </a:cubicBezTo>
                  <a:cubicBezTo>
                    <a:pt x="1303" y="2887"/>
                    <a:pt x="1371" y="2892"/>
                    <a:pt x="1439" y="2892"/>
                  </a:cubicBezTo>
                  <a:cubicBezTo>
                    <a:pt x="2071" y="2892"/>
                    <a:pt x="2641" y="2469"/>
                    <a:pt x="2811" y="1844"/>
                  </a:cubicBezTo>
                  <a:lnTo>
                    <a:pt x="7783" y="1844"/>
                  </a:lnTo>
                  <a:cubicBezTo>
                    <a:pt x="3848" y="3402"/>
                    <a:pt x="1218" y="7149"/>
                    <a:pt x="1085" y="11378"/>
                  </a:cubicBezTo>
                  <a:lnTo>
                    <a:pt x="359" y="11378"/>
                  </a:lnTo>
                  <a:cubicBezTo>
                    <a:pt x="171" y="11378"/>
                    <a:pt x="17" y="11531"/>
                    <a:pt x="17" y="11721"/>
                  </a:cubicBezTo>
                  <a:lnTo>
                    <a:pt x="17" y="13881"/>
                  </a:lnTo>
                  <a:cubicBezTo>
                    <a:pt x="17" y="14071"/>
                    <a:pt x="171" y="14225"/>
                    <a:pt x="359" y="14225"/>
                  </a:cubicBezTo>
                  <a:lnTo>
                    <a:pt x="2521" y="14225"/>
                  </a:lnTo>
                  <a:cubicBezTo>
                    <a:pt x="2709" y="14225"/>
                    <a:pt x="2863" y="14071"/>
                    <a:pt x="2863" y="13881"/>
                  </a:cubicBezTo>
                  <a:lnTo>
                    <a:pt x="2863" y="11721"/>
                  </a:lnTo>
                  <a:cubicBezTo>
                    <a:pt x="2863" y="11532"/>
                    <a:pt x="2711" y="11378"/>
                    <a:pt x="2524" y="11378"/>
                  </a:cubicBezTo>
                  <a:cubicBezTo>
                    <a:pt x="2523" y="11378"/>
                    <a:pt x="2522" y="11378"/>
                    <a:pt x="2521" y="11378"/>
                  </a:cubicBezTo>
                  <a:lnTo>
                    <a:pt x="1771" y="11378"/>
                  </a:lnTo>
                  <a:cubicBezTo>
                    <a:pt x="1930" y="6576"/>
                    <a:pt x="5508" y="2578"/>
                    <a:pt x="10262" y="1889"/>
                  </a:cubicBezTo>
                  <a:lnTo>
                    <a:pt x="10262" y="2504"/>
                  </a:lnTo>
                  <a:cubicBezTo>
                    <a:pt x="10262" y="2693"/>
                    <a:pt x="10416" y="2847"/>
                    <a:pt x="10606" y="2847"/>
                  </a:cubicBezTo>
                  <a:lnTo>
                    <a:pt x="11109" y="2847"/>
                  </a:lnTo>
                  <a:lnTo>
                    <a:pt x="8322" y="7528"/>
                  </a:lnTo>
                  <a:cubicBezTo>
                    <a:pt x="8221" y="7691"/>
                    <a:pt x="8272" y="7905"/>
                    <a:pt x="8437" y="8004"/>
                  </a:cubicBezTo>
                  <a:cubicBezTo>
                    <a:pt x="8492" y="8037"/>
                    <a:pt x="8553" y="8053"/>
                    <a:pt x="8613" y="8053"/>
                  </a:cubicBezTo>
                  <a:cubicBezTo>
                    <a:pt x="8732" y="8053"/>
                    <a:pt x="8849" y="7990"/>
                    <a:pt x="8912" y="7879"/>
                  </a:cubicBezTo>
                  <a:lnTo>
                    <a:pt x="11343" y="3795"/>
                  </a:lnTo>
                  <a:lnTo>
                    <a:pt x="11343" y="10142"/>
                  </a:lnTo>
                  <a:cubicBezTo>
                    <a:pt x="10674" y="10314"/>
                    <a:pt x="10239" y="10958"/>
                    <a:pt x="10326" y="11642"/>
                  </a:cubicBezTo>
                  <a:cubicBezTo>
                    <a:pt x="10413" y="12327"/>
                    <a:pt x="10995" y="12839"/>
                    <a:pt x="11685" y="12839"/>
                  </a:cubicBezTo>
                  <a:cubicBezTo>
                    <a:pt x="12376" y="12839"/>
                    <a:pt x="12959" y="12327"/>
                    <a:pt x="13046" y="11642"/>
                  </a:cubicBezTo>
                  <a:cubicBezTo>
                    <a:pt x="13133" y="10958"/>
                    <a:pt x="12697" y="10314"/>
                    <a:pt x="12029" y="10142"/>
                  </a:cubicBezTo>
                  <a:lnTo>
                    <a:pt x="12029" y="3795"/>
                  </a:lnTo>
                  <a:lnTo>
                    <a:pt x="17213" y="12503"/>
                  </a:lnTo>
                  <a:lnTo>
                    <a:pt x="14932" y="16340"/>
                  </a:lnTo>
                  <a:lnTo>
                    <a:pt x="13629" y="16340"/>
                  </a:lnTo>
                  <a:cubicBezTo>
                    <a:pt x="13454" y="16340"/>
                    <a:pt x="13306" y="16474"/>
                    <a:pt x="13288" y="16649"/>
                  </a:cubicBezTo>
                  <a:cubicBezTo>
                    <a:pt x="13287" y="16661"/>
                    <a:pt x="13287" y="16672"/>
                    <a:pt x="13287" y="16684"/>
                  </a:cubicBezTo>
                  <a:cubicBezTo>
                    <a:pt x="13287" y="16872"/>
                    <a:pt x="13441" y="17026"/>
                    <a:pt x="13629" y="17026"/>
                  </a:cubicBezTo>
                  <a:lnTo>
                    <a:pt x="15832" y="17026"/>
                  </a:lnTo>
                  <a:lnTo>
                    <a:pt x="15832" y="19079"/>
                  </a:lnTo>
                  <a:lnTo>
                    <a:pt x="9695" y="19079"/>
                  </a:lnTo>
                  <a:cubicBezTo>
                    <a:pt x="9505" y="19079"/>
                    <a:pt x="9353" y="19233"/>
                    <a:pt x="9353" y="19423"/>
                  </a:cubicBezTo>
                  <a:cubicBezTo>
                    <a:pt x="9353" y="19612"/>
                    <a:pt x="9505" y="19765"/>
                    <a:pt x="9695" y="19765"/>
                  </a:cubicBezTo>
                  <a:lnTo>
                    <a:pt x="16174" y="19765"/>
                  </a:lnTo>
                  <a:cubicBezTo>
                    <a:pt x="16364" y="19765"/>
                    <a:pt x="16516" y="19612"/>
                    <a:pt x="16516" y="19423"/>
                  </a:cubicBezTo>
                  <a:lnTo>
                    <a:pt x="16516" y="16684"/>
                  </a:lnTo>
                  <a:cubicBezTo>
                    <a:pt x="16516" y="16495"/>
                    <a:pt x="16364" y="16342"/>
                    <a:pt x="16174" y="16342"/>
                  </a:cubicBezTo>
                  <a:lnTo>
                    <a:pt x="15730" y="16342"/>
                  </a:lnTo>
                  <a:lnTo>
                    <a:pt x="17906" y="12678"/>
                  </a:lnTo>
                  <a:cubicBezTo>
                    <a:pt x="17970" y="12570"/>
                    <a:pt x="17970" y="12436"/>
                    <a:pt x="17906" y="12327"/>
                  </a:cubicBezTo>
                  <a:lnTo>
                    <a:pt x="12261" y="2848"/>
                  </a:lnTo>
                  <a:lnTo>
                    <a:pt x="12766" y="2848"/>
                  </a:lnTo>
                  <a:cubicBezTo>
                    <a:pt x="12955" y="2848"/>
                    <a:pt x="13109" y="2694"/>
                    <a:pt x="13109" y="2506"/>
                  </a:cubicBezTo>
                  <a:lnTo>
                    <a:pt x="13109" y="1890"/>
                  </a:lnTo>
                  <a:cubicBezTo>
                    <a:pt x="17863" y="2580"/>
                    <a:pt x="21440" y="6578"/>
                    <a:pt x="21600" y="11380"/>
                  </a:cubicBezTo>
                  <a:lnTo>
                    <a:pt x="20889" y="11380"/>
                  </a:lnTo>
                  <a:cubicBezTo>
                    <a:pt x="20888" y="11380"/>
                    <a:pt x="20887" y="11380"/>
                    <a:pt x="20886" y="11380"/>
                  </a:cubicBezTo>
                  <a:cubicBezTo>
                    <a:pt x="20698" y="11380"/>
                    <a:pt x="20545" y="11533"/>
                    <a:pt x="20545" y="11722"/>
                  </a:cubicBezTo>
                  <a:lnTo>
                    <a:pt x="20545" y="13882"/>
                  </a:lnTo>
                  <a:cubicBezTo>
                    <a:pt x="20545" y="14073"/>
                    <a:pt x="20699" y="14226"/>
                    <a:pt x="20889" y="14226"/>
                  </a:cubicBezTo>
                  <a:lnTo>
                    <a:pt x="23049" y="14226"/>
                  </a:lnTo>
                  <a:cubicBezTo>
                    <a:pt x="23239" y="14226"/>
                    <a:pt x="23393" y="14073"/>
                    <a:pt x="23393" y="13882"/>
                  </a:cubicBezTo>
                  <a:lnTo>
                    <a:pt x="23393" y="11721"/>
                  </a:lnTo>
                  <a:cubicBezTo>
                    <a:pt x="23392" y="11531"/>
                    <a:pt x="23239" y="11378"/>
                    <a:pt x="23049" y="11378"/>
                  </a:cubicBezTo>
                  <a:lnTo>
                    <a:pt x="22286" y="11378"/>
                  </a:lnTo>
                  <a:cubicBezTo>
                    <a:pt x="22154" y="7149"/>
                    <a:pt x="19522" y="3402"/>
                    <a:pt x="15589" y="1844"/>
                  </a:cubicBezTo>
                  <a:lnTo>
                    <a:pt x="20560" y="1844"/>
                  </a:lnTo>
                  <a:cubicBezTo>
                    <a:pt x="20730" y="2470"/>
                    <a:pt x="21298" y="2892"/>
                    <a:pt x="21930" y="2892"/>
                  </a:cubicBezTo>
                  <a:cubicBezTo>
                    <a:pt x="21999" y="2892"/>
                    <a:pt x="22068" y="2887"/>
                    <a:pt x="22138" y="2877"/>
                  </a:cubicBezTo>
                  <a:cubicBezTo>
                    <a:pt x="22849" y="2774"/>
                    <a:pt x="23371" y="2154"/>
                    <a:pt x="23355" y="1436"/>
                  </a:cubicBezTo>
                  <a:cubicBezTo>
                    <a:pt x="23338" y="717"/>
                    <a:pt x="22788" y="123"/>
                    <a:pt x="22073" y="52"/>
                  </a:cubicBezTo>
                  <a:cubicBezTo>
                    <a:pt x="22025" y="48"/>
                    <a:pt x="21978" y="45"/>
                    <a:pt x="21931" y="45"/>
                  </a:cubicBezTo>
                  <a:cubicBezTo>
                    <a:pt x="21272" y="45"/>
                    <a:pt x="20690" y="502"/>
                    <a:pt x="20544" y="1158"/>
                  </a:cubicBezTo>
                  <a:lnTo>
                    <a:pt x="13109" y="1158"/>
                  </a:lnTo>
                  <a:lnTo>
                    <a:pt x="13109" y="342"/>
                  </a:lnTo>
                  <a:cubicBezTo>
                    <a:pt x="13109" y="154"/>
                    <a:pt x="12955" y="0"/>
                    <a:pt x="12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Google Shape;2168;p85"/>
          <p:cNvGrpSpPr/>
          <p:nvPr/>
        </p:nvGrpSpPr>
        <p:grpSpPr>
          <a:xfrm>
            <a:off x="3922861" y="2167628"/>
            <a:ext cx="357015" cy="354001"/>
            <a:chOff x="3284350" y="2215550"/>
            <a:chExt cx="589425" cy="584450"/>
          </a:xfrm>
        </p:grpSpPr>
        <p:sp>
          <p:nvSpPr>
            <p:cNvPr id="2169" name="Google Shape;2169;p85"/>
            <p:cNvSpPr/>
            <p:nvPr/>
          </p:nvSpPr>
          <p:spPr>
            <a:xfrm>
              <a:off x="3284350" y="2346650"/>
              <a:ext cx="463325" cy="453350"/>
            </a:xfrm>
            <a:custGeom>
              <a:rect b="b" l="l" r="r" t="t"/>
              <a:pathLst>
                <a:path extrusionOk="0" h="18134" w="18533">
                  <a:moveTo>
                    <a:pt x="2220" y="0"/>
                  </a:moveTo>
                  <a:cubicBezTo>
                    <a:pt x="2106" y="0"/>
                    <a:pt x="1994" y="58"/>
                    <a:pt x="1930" y="162"/>
                  </a:cubicBezTo>
                  <a:cubicBezTo>
                    <a:pt x="588" y="2326"/>
                    <a:pt x="1" y="4920"/>
                    <a:pt x="279" y="7466"/>
                  </a:cubicBezTo>
                  <a:cubicBezTo>
                    <a:pt x="561" y="10064"/>
                    <a:pt x="1724" y="12487"/>
                    <a:pt x="3575" y="14332"/>
                  </a:cubicBezTo>
                  <a:cubicBezTo>
                    <a:pt x="5477" y="16234"/>
                    <a:pt x="8179" y="17569"/>
                    <a:pt x="10989" y="17992"/>
                  </a:cubicBezTo>
                  <a:cubicBezTo>
                    <a:pt x="11588" y="18084"/>
                    <a:pt x="12193" y="18132"/>
                    <a:pt x="12798" y="18133"/>
                  </a:cubicBezTo>
                  <a:cubicBezTo>
                    <a:pt x="12805" y="18133"/>
                    <a:pt x="12811" y="18133"/>
                    <a:pt x="12818" y="18133"/>
                  </a:cubicBezTo>
                  <a:cubicBezTo>
                    <a:pt x="13548" y="18133"/>
                    <a:pt x="14277" y="18055"/>
                    <a:pt x="14990" y="17898"/>
                  </a:cubicBezTo>
                  <a:cubicBezTo>
                    <a:pt x="16323" y="17601"/>
                    <a:pt x="17465" y="17032"/>
                    <a:pt x="18381" y="16208"/>
                  </a:cubicBezTo>
                  <a:cubicBezTo>
                    <a:pt x="18521" y="16082"/>
                    <a:pt x="18533" y="15867"/>
                    <a:pt x="18407" y="15726"/>
                  </a:cubicBezTo>
                  <a:lnTo>
                    <a:pt x="18408" y="15726"/>
                  </a:lnTo>
                  <a:cubicBezTo>
                    <a:pt x="18341" y="15651"/>
                    <a:pt x="18247" y="15613"/>
                    <a:pt x="18154" y="15613"/>
                  </a:cubicBezTo>
                  <a:cubicBezTo>
                    <a:pt x="18072" y="15613"/>
                    <a:pt x="17991" y="15642"/>
                    <a:pt x="17926" y="15700"/>
                  </a:cubicBezTo>
                  <a:cubicBezTo>
                    <a:pt x="17098" y="16446"/>
                    <a:pt x="16059" y="16961"/>
                    <a:pt x="14844" y="17232"/>
                  </a:cubicBezTo>
                  <a:cubicBezTo>
                    <a:pt x="14193" y="17377"/>
                    <a:pt x="13510" y="17450"/>
                    <a:pt x="12799" y="17450"/>
                  </a:cubicBezTo>
                  <a:cubicBezTo>
                    <a:pt x="12245" y="17450"/>
                    <a:pt x="11675" y="17406"/>
                    <a:pt x="11092" y="17318"/>
                  </a:cubicBezTo>
                  <a:cubicBezTo>
                    <a:pt x="8424" y="16914"/>
                    <a:pt x="5860" y="15651"/>
                    <a:pt x="4059" y="13849"/>
                  </a:cubicBezTo>
                  <a:cubicBezTo>
                    <a:pt x="2300" y="12091"/>
                    <a:pt x="1228" y="9858"/>
                    <a:pt x="958" y="7392"/>
                  </a:cubicBezTo>
                  <a:cubicBezTo>
                    <a:pt x="696" y="4996"/>
                    <a:pt x="1247" y="2556"/>
                    <a:pt x="2511" y="522"/>
                  </a:cubicBezTo>
                  <a:cubicBezTo>
                    <a:pt x="2609" y="361"/>
                    <a:pt x="2560" y="151"/>
                    <a:pt x="2400" y="52"/>
                  </a:cubicBezTo>
                  <a:cubicBezTo>
                    <a:pt x="2344" y="17"/>
                    <a:pt x="2281" y="0"/>
                    <a:pt x="2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5"/>
            <p:cNvSpPr/>
            <p:nvPr/>
          </p:nvSpPr>
          <p:spPr>
            <a:xfrm>
              <a:off x="3493550" y="2277025"/>
              <a:ext cx="105175" cy="100325"/>
            </a:xfrm>
            <a:custGeom>
              <a:rect b="b" l="l" r="r" t="t"/>
              <a:pathLst>
                <a:path extrusionOk="0" h="4013" w="4207">
                  <a:moveTo>
                    <a:pt x="2005" y="682"/>
                  </a:moveTo>
                  <a:cubicBezTo>
                    <a:pt x="2349" y="682"/>
                    <a:pt x="2688" y="817"/>
                    <a:pt x="2942" y="1070"/>
                  </a:cubicBezTo>
                  <a:cubicBezTo>
                    <a:pt x="3458" y="1587"/>
                    <a:pt x="3458" y="2425"/>
                    <a:pt x="2942" y="2943"/>
                  </a:cubicBezTo>
                  <a:cubicBezTo>
                    <a:pt x="2689" y="3196"/>
                    <a:pt x="2350" y="3330"/>
                    <a:pt x="2006" y="3330"/>
                  </a:cubicBezTo>
                  <a:cubicBezTo>
                    <a:pt x="1835" y="3330"/>
                    <a:pt x="1663" y="3297"/>
                    <a:pt x="1499" y="3229"/>
                  </a:cubicBezTo>
                  <a:cubicBezTo>
                    <a:pt x="1005" y="3024"/>
                    <a:pt x="683" y="2541"/>
                    <a:pt x="683" y="2006"/>
                  </a:cubicBezTo>
                  <a:cubicBezTo>
                    <a:pt x="683" y="1471"/>
                    <a:pt x="1005" y="989"/>
                    <a:pt x="1499" y="783"/>
                  </a:cubicBezTo>
                  <a:cubicBezTo>
                    <a:pt x="1663" y="715"/>
                    <a:pt x="1834" y="682"/>
                    <a:pt x="2005" y="682"/>
                  </a:cubicBezTo>
                  <a:close/>
                  <a:moveTo>
                    <a:pt x="2006" y="0"/>
                  </a:moveTo>
                  <a:cubicBezTo>
                    <a:pt x="1747" y="0"/>
                    <a:pt x="1486" y="50"/>
                    <a:pt x="1238" y="153"/>
                  </a:cubicBezTo>
                  <a:cubicBezTo>
                    <a:pt x="488" y="464"/>
                    <a:pt x="1" y="1195"/>
                    <a:pt x="1" y="2006"/>
                  </a:cubicBezTo>
                  <a:cubicBezTo>
                    <a:pt x="1" y="2817"/>
                    <a:pt x="488" y="3548"/>
                    <a:pt x="1238" y="3859"/>
                  </a:cubicBezTo>
                  <a:cubicBezTo>
                    <a:pt x="1486" y="3962"/>
                    <a:pt x="1747" y="4012"/>
                    <a:pt x="2006" y="4012"/>
                  </a:cubicBezTo>
                  <a:cubicBezTo>
                    <a:pt x="2527" y="4012"/>
                    <a:pt x="3040" y="3808"/>
                    <a:pt x="3423" y="3425"/>
                  </a:cubicBezTo>
                  <a:cubicBezTo>
                    <a:pt x="4207" y="2641"/>
                    <a:pt x="4207" y="1372"/>
                    <a:pt x="3423" y="587"/>
                  </a:cubicBezTo>
                  <a:cubicBezTo>
                    <a:pt x="3040" y="204"/>
                    <a:pt x="2527" y="0"/>
                    <a:pt x="2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85"/>
            <p:cNvSpPr/>
            <p:nvPr/>
          </p:nvSpPr>
          <p:spPr>
            <a:xfrm>
              <a:off x="3367825" y="2365550"/>
              <a:ext cx="105150" cy="100300"/>
            </a:xfrm>
            <a:custGeom>
              <a:rect b="b" l="l" r="r" t="t"/>
              <a:pathLst>
                <a:path extrusionOk="0" h="4012" w="4206">
                  <a:moveTo>
                    <a:pt x="2005" y="683"/>
                  </a:moveTo>
                  <a:cubicBezTo>
                    <a:pt x="2349" y="683"/>
                    <a:pt x="2687" y="817"/>
                    <a:pt x="2941" y="1069"/>
                  </a:cubicBezTo>
                  <a:cubicBezTo>
                    <a:pt x="3457" y="1587"/>
                    <a:pt x="3457" y="2426"/>
                    <a:pt x="2941" y="2943"/>
                  </a:cubicBezTo>
                  <a:cubicBezTo>
                    <a:pt x="2687" y="3196"/>
                    <a:pt x="2349" y="3330"/>
                    <a:pt x="2005" y="3330"/>
                  </a:cubicBezTo>
                  <a:cubicBezTo>
                    <a:pt x="1834" y="3330"/>
                    <a:pt x="1662" y="3297"/>
                    <a:pt x="1499" y="3229"/>
                  </a:cubicBezTo>
                  <a:cubicBezTo>
                    <a:pt x="1004" y="3025"/>
                    <a:pt x="682" y="2542"/>
                    <a:pt x="682" y="2006"/>
                  </a:cubicBezTo>
                  <a:cubicBezTo>
                    <a:pt x="682" y="1471"/>
                    <a:pt x="1004" y="988"/>
                    <a:pt x="1499" y="783"/>
                  </a:cubicBezTo>
                  <a:cubicBezTo>
                    <a:pt x="1662" y="716"/>
                    <a:pt x="1834" y="683"/>
                    <a:pt x="2005" y="683"/>
                  </a:cubicBezTo>
                  <a:close/>
                  <a:moveTo>
                    <a:pt x="2005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9" y="464"/>
                    <a:pt x="0" y="1195"/>
                    <a:pt x="0" y="2006"/>
                  </a:cubicBezTo>
                  <a:cubicBezTo>
                    <a:pt x="0" y="2817"/>
                    <a:pt x="489" y="3548"/>
                    <a:pt x="1238" y="3859"/>
                  </a:cubicBezTo>
                  <a:cubicBezTo>
                    <a:pt x="1486" y="3962"/>
                    <a:pt x="1747" y="4012"/>
                    <a:pt x="2005" y="4012"/>
                  </a:cubicBezTo>
                  <a:cubicBezTo>
                    <a:pt x="2527" y="4012"/>
                    <a:pt x="3040" y="3808"/>
                    <a:pt x="3424" y="3425"/>
                  </a:cubicBezTo>
                  <a:cubicBezTo>
                    <a:pt x="4206" y="2642"/>
                    <a:pt x="4206" y="1371"/>
                    <a:pt x="3424" y="587"/>
                  </a:cubicBezTo>
                  <a:cubicBezTo>
                    <a:pt x="3040" y="204"/>
                    <a:pt x="2527" y="1"/>
                    <a:pt x="2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85"/>
            <p:cNvSpPr/>
            <p:nvPr/>
          </p:nvSpPr>
          <p:spPr>
            <a:xfrm>
              <a:off x="3350800" y="2512875"/>
              <a:ext cx="105175" cy="100350"/>
            </a:xfrm>
            <a:custGeom>
              <a:rect b="b" l="l" r="r" t="t"/>
              <a:pathLst>
                <a:path extrusionOk="0" h="4014" w="4207">
                  <a:moveTo>
                    <a:pt x="2007" y="684"/>
                  </a:moveTo>
                  <a:cubicBezTo>
                    <a:pt x="2351" y="684"/>
                    <a:pt x="2688" y="818"/>
                    <a:pt x="2941" y="1071"/>
                  </a:cubicBezTo>
                  <a:cubicBezTo>
                    <a:pt x="3458" y="1588"/>
                    <a:pt x="3458" y="2427"/>
                    <a:pt x="2941" y="2943"/>
                  </a:cubicBezTo>
                  <a:cubicBezTo>
                    <a:pt x="2688" y="3197"/>
                    <a:pt x="2350" y="3331"/>
                    <a:pt x="2005" y="3331"/>
                  </a:cubicBezTo>
                  <a:cubicBezTo>
                    <a:pt x="1835" y="3331"/>
                    <a:pt x="1663" y="3298"/>
                    <a:pt x="1499" y="3231"/>
                  </a:cubicBezTo>
                  <a:cubicBezTo>
                    <a:pt x="1005" y="3025"/>
                    <a:pt x="682" y="2543"/>
                    <a:pt x="682" y="2008"/>
                  </a:cubicBezTo>
                  <a:cubicBezTo>
                    <a:pt x="682" y="1472"/>
                    <a:pt x="1005" y="989"/>
                    <a:pt x="1499" y="785"/>
                  </a:cubicBezTo>
                  <a:cubicBezTo>
                    <a:pt x="1663" y="717"/>
                    <a:pt x="1836" y="684"/>
                    <a:pt x="2007" y="684"/>
                  </a:cubicBezTo>
                  <a:close/>
                  <a:moveTo>
                    <a:pt x="2005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8" y="464"/>
                    <a:pt x="1" y="1197"/>
                    <a:pt x="1" y="2008"/>
                  </a:cubicBezTo>
                  <a:cubicBezTo>
                    <a:pt x="1" y="2819"/>
                    <a:pt x="488" y="3550"/>
                    <a:pt x="1238" y="3860"/>
                  </a:cubicBezTo>
                  <a:cubicBezTo>
                    <a:pt x="1486" y="3963"/>
                    <a:pt x="1747" y="4013"/>
                    <a:pt x="2005" y="4013"/>
                  </a:cubicBezTo>
                  <a:cubicBezTo>
                    <a:pt x="2527" y="4013"/>
                    <a:pt x="3040" y="3810"/>
                    <a:pt x="3424" y="3427"/>
                  </a:cubicBezTo>
                  <a:cubicBezTo>
                    <a:pt x="4206" y="2642"/>
                    <a:pt x="4206" y="1372"/>
                    <a:pt x="3424" y="589"/>
                  </a:cubicBezTo>
                  <a:cubicBezTo>
                    <a:pt x="3040" y="205"/>
                    <a:pt x="2527" y="1"/>
                    <a:pt x="2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85"/>
            <p:cNvSpPr/>
            <p:nvPr/>
          </p:nvSpPr>
          <p:spPr>
            <a:xfrm>
              <a:off x="3605600" y="2625850"/>
              <a:ext cx="105150" cy="100350"/>
            </a:xfrm>
            <a:custGeom>
              <a:rect b="b" l="l" r="r" t="t"/>
              <a:pathLst>
                <a:path extrusionOk="0" h="4014" w="4206">
                  <a:moveTo>
                    <a:pt x="2006" y="683"/>
                  </a:moveTo>
                  <a:cubicBezTo>
                    <a:pt x="2350" y="683"/>
                    <a:pt x="2688" y="818"/>
                    <a:pt x="2941" y="1071"/>
                  </a:cubicBezTo>
                  <a:cubicBezTo>
                    <a:pt x="3457" y="1589"/>
                    <a:pt x="3457" y="2426"/>
                    <a:pt x="2941" y="2944"/>
                  </a:cubicBezTo>
                  <a:cubicBezTo>
                    <a:pt x="2688" y="3197"/>
                    <a:pt x="2349" y="3331"/>
                    <a:pt x="2005" y="3331"/>
                  </a:cubicBezTo>
                  <a:cubicBezTo>
                    <a:pt x="1834" y="3331"/>
                    <a:pt x="1663" y="3299"/>
                    <a:pt x="1499" y="3231"/>
                  </a:cubicBezTo>
                  <a:cubicBezTo>
                    <a:pt x="1004" y="3025"/>
                    <a:pt x="682" y="2543"/>
                    <a:pt x="682" y="2008"/>
                  </a:cubicBezTo>
                  <a:cubicBezTo>
                    <a:pt x="682" y="1473"/>
                    <a:pt x="1004" y="989"/>
                    <a:pt x="1499" y="785"/>
                  </a:cubicBezTo>
                  <a:cubicBezTo>
                    <a:pt x="1663" y="716"/>
                    <a:pt x="1835" y="683"/>
                    <a:pt x="2006" y="683"/>
                  </a:cubicBezTo>
                  <a:close/>
                  <a:moveTo>
                    <a:pt x="2006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8" y="464"/>
                    <a:pt x="0" y="1195"/>
                    <a:pt x="0" y="2008"/>
                  </a:cubicBezTo>
                  <a:cubicBezTo>
                    <a:pt x="0" y="2819"/>
                    <a:pt x="488" y="3550"/>
                    <a:pt x="1238" y="3860"/>
                  </a:cubicBezTo>
                  <a:cubicBezTo>
                    <a:pt x="1486" y="3963"/>
                    <a:pt x="1747" y="4013"/>
                    <a:pt x="2006" y="4013"/>
                  </a:cubicBezTo>
                  <a:cubicBezTo>
                    <a:pt x="2527" y="4013"/>
                    <a:pt x="3040" y="3810"/>
                    <a:pt x="3424" y="3427"/>
                  </a:cubicBezTo>
                  <a:cubicBezTo>
                    <a:pt x="4206" y="2642"/>
                    <a:pt x="4206" y="1372"/>
                    <a:pt x="3424" y="588"/>
                  </a:cubicBezTo>
                  <a:cubicBezTo>
                    <a:pt x="3040" y="204"/>
                    <a:pt x="2527" y="1"/>
                    <a:pt x="2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85"/>
            <p:cNvSpPr/>
            <p:nvPr/>
          </p:nvSpPr>
          <p:spPr>
            <a:xfrm>
              <a:off x="3351050" y="2215550"/>
              <a:ext cx="522725" cy="512975"/>
            </a:xfrm>
            <a:custGeom>
              <a:rect b="b" l="l" r="r" t="t"/>
              <a:pathLst>
                <a:path extrusionOk="0" h="20519" w="20909">
                  <a:moveTo>
                    <a:pt x="9110" y="11801"/>
                  </a:moveTo>
                  <a:lnTo>
                    <a:pt x="11096" y="13789"/>
                  </a:lnTo>
                  <a:lnTo>
                    <a:pt x="9525" y="14951"/>
                  </a:lnTo>
                  <a:lnTo>
                    <a:pt x="8736" y="14163"/>
                  </a:lnTo>
                  <a:lnTo>
                    <a:pt x="7948" y="13376"/>
                  </a:lnTo>
                  <a:lnTo>
                    <a:pt x="9110" y="11801"/>
                  </a:lnTo>
                  <a:close/>
                  <a:moveTo>
                    <a:pt x="7221" y="13613"/>
                  </a:moveTo>
                  <a:lnTo>
                    <a:pt x="9249" y="15642"/>
                  </a:lnTo>
                  <a:lnTo>
                    <a:pt x="9286" y="15678"/>
                  </a:lnTo>
                  <a:lnTo>
                    <a:pt x="8729" y="16235"/>
                  </a:lnTo>
                  <a:lnTo>
                    <a:pt x="8406" y="15911"/>
                  </a:lnTo>
                  <a:lnTo>
                    <a:pt x="6988" y="14493"/>
                  </a:lnTo>
                  <a:lnTo>
                    <a:pt x="6664" y="14171"/>
                  </a:lnTo>
                  <a:lnTo>
                    <a:pt x="7221" y="13613"/>
                  </a:lnTo>
                  <a:close/>
                  <a:moveTo>
                    <a:pt x="6397" y="15041"/>
                  </a:moveTo>
                  <a:cubicBezTo>
                    <a:pt x="6460" y="15041"/>
                    <a:pt x="6522" y="15045"/>
                    <a:pt x="6583" y="15054"/>
                  </a:cubicBezTo>
                  <a:lnTo>
                    <a:pt x="7846" y="16316"/>
                  </a:lnTo>
                  <a:cubicBezTo>
                    <a:pt x="7903" y="16765"/>
                    <a:pt x="7749" y="17214"/>
                    <a:pt x="7430" y="17533"/>
                  </a:cubicBezTo>
                  <a:cubicBezTo>
                    <a:pt x="7031" y="17932"/>
                    <a:pt x="5390" y="18434"/>
                    <a:pt x="4163" y="18736"/>
                  </a:cubicBezTo>
                  <a:cubicBezTo>
                    <a:pt x="4465" y="17510"/>
                    <a:pt x="4967" y="15869"/>
                    <a:pt x="5366" y="15469"/>
                  </a:cubicBezTo>
                  <a:cubicBezTo>
                    <a:pt x="5638" y="15195"/>
                    <a:pt x="6010" y="15041"/>
                    <a:pt x="6397" y="15041"/>
                  </a:cubicBezTo>
                  <a:close/>
                  <a:moveTo>
                    <a:pt x="8730" y="1"/>
                  </a:moveTo>
                  <a:cubicBezTo>
                    <a:pt x="8143" y="1"/>
                    <a:pt x="7546" y="52"/>
                    <a:pt x="6950" y="156"/>
                  </a:cubicBezTo>
                  <a:cubicBezTo>
                    <a:pt x="4677" y="555"/>
                    <a:pt x="2589" y="1653"/>
                    <a:pt x="909" y="3332"/>
                  </a:cubicBezTo>
                  <a:cubicBezTo>
                    <a:pt x="632" y="3610"/>
                    <a:pt x="368" y="3901"/>
                    <a:pt x="121" y="4205"/>
                  </a:cubicBezTo>
                  <a:cubicBezTo>
                    <a:pt x="1" y="4350"/>
                    <a:pt x="23" y="4565"/>
                    <a:pt x="169" y="4684"/>
                  </a:cubicBezTo>
                  <a:cubicBezTo>
                    <a:pt x="233" y="4736"/>
                    <a:pt x="309" y="4762"/>
                    <a:pt x="385" y="4762"/>
                  </a:cubicBezTo>
                  <a:cubicBezTo>
                    <a:pt x="484" y="4762"/>
                    <a:pt x="582" y="4719"/>
                    <a:pt x="649" y="4636"/>
                  </a:cubicBezTo>
                  <a:cubicBezTo>
                    <a:pt x="883" y="4350"/>
                    <a:pt x="1129" y="4076"/>
                    <a:pt x="1391" y="3815"/>
                  </a:cubicBezTo>
                  <a:cubicBezTo>
                    <a:pt x="3387" y="1819"/>
                    <a:pt x="5580" y="1089"/>
                    <a:pt x="7067" y="828"/>
                  </a:cubicBezTo>
                  <a:cubicBezTo>
                    <a:pt x="7626" y="730"/>
                    <a:pt x="8185" y="682"/>
                    <a:pt x="8733" y="682"/>
                  </a:cubicBezTo>
                  <a:cubicBezTo>
                    <a:pt x="10048" y="682"/>
                    <a:pt x="11298" y="959"/>
                    <a:pt x="12308" y="1491"/>
                  </a:cubicBezTo>
                  <a:cubicBezTo>
                    <a:pt x="13172" y="1946"/>
                    <a:pt x="13840" y="2579"/>
                    <a:pt x="14237" y="3320"/>
                  </a:cubicBezTo>
                  <a:cubicBezTo>
                    <a:pt x="14651" y="4088"/>
                    <a:pt x="14780" y="4958"/>
                    <a:pt x="14623" y="5910"/>
                  </a:cubicBezTo>
                  <a:lnTo>
                    <a:pt x="11813" y="8399"/>
                  </a:lnTo>
                  <a:cubicBezTo>
                    <a:pt x="11672" y="8524"/>
                    <a:pt x="11659" y="8740"/>
                    <a:pt x="11784" y="8881"/>
                  </a:cubicBezTo>
                  <a:cubicBezTo>
                    <a:pt x="11791" y="8890"/>
                    <a:pt x="11800" y="8898"/>
                    <a:pt x="11809" y="8907"/>
                  </a:cubicBezTo>
                  <a:cubicBezTo>
                    <a:pt x="11811" y="8910"/>
                    <a:pt x="11814" y="8912"/>
                    <a:pt x="11817" y="8914"/>
                  </a:cubicBezTo>
                  <a:cubicBezTo>
                    <a:pt x="11824" y="8920"/>
                    <a:pt x="11830" y="8925"/>
                    <a:pt x="11836" y="8929"/>
                  </a:cubicBezTo>
                  <a:cubicBezTo>
                    <a:pt x="11839" y="8932"/>
                    <a:pt x="11843" y="8935"/>
                    <a:pt x="11848" y="8938"/>
                  </a:cubicBezTo>
                  <a:cubicBezTo>
                    <a:pt x="11851" y="8941"/>
                    <a:pt x="11859" y="8945"/>
                    <a:pt x="11865" y="8949"/>
                  </a:cubicBezTo>
                  <a:cubicBezTo>
                    <a:pt x="11872" y="8952"/>
                    <a:pt x="11874" y="8954"/>
                    <a:pt x="11878" y="8955"/>
                  </a:cubicBezTo>
                  <a:cubicBezTo>
                    <a:pt x="11883" y="8958"/>
                    <a:pt x="11890" y="8962"/>
                    <a:pt x="11896" y="8965"/>
                  </a:cubicBezTo>
                  <a:cubicBezTo>
                    <a:pt x="11903" y="8967"/>
                    <a:pt x="11906" y="8970"/>
                    <a:pt x="11910" y="8971"/>
                  </a:cubicBezTo>
                  <a:cubicBezTo>
                    <a:pt x="11914" y="8972"/>
                    <a:pt x="11922" y="8975"/>
                    <a:pt x="11927" y="8978"/>
                  </a:cubicBezTo>
                  <a:lnTo>
                    <a:pt x="11942" y="8983"/>
                  </a:lnTo>
                  <a:cubicBezTo>
                    <a:pt x="11949" y="8984"/>
                    <a:pt x="11955" y="8986"/>
                    <a:pt x="11961" y="8987"/>
                  </a:cubicBezTo>
                  <a:cubicBezTo>
                    <a:pt x="11967" y="8988"/>
                    <a:pt x="11971" y="8990"/>
                    <a:pt x="11975" y="8990"/>
                  </a:cubicBezTo>
                  <a:cubicBezTo>
                    <a:pt x="11981" y="8991"/>
                    <a:pt x="11988" y="8993"/>
                    <a:pt x="11994" y="8993"/>
                  </a:cubicBezTo>
                  <a:cubicBezTo>
                    <a:pt x="12000" y="8994"/>
                    <a:pt x="12004" y="8994"/>
                    <a:pt x="12010" y="8994"/>
                  </a:cubicBezTo>
                  <a:cubicBezTo>
                    <a:pt x="12012" y="8995"/>
                    <a:pt x="12015" y="8995"/>
                    <a:pt x="12018" y="8995"/>
                  </a:cubicBezTo>
                  <a:cubicBezTo>
                    <a:pt x="12021" y="8995"/>
                    <a:pt x="12025" y="8995"/>
                    <a:pt x="12028" y="8996"/>
                  </a:cubicBezTo>
                  <a:lnTo>
                    <a:pt x="12057" y="8996"/>
                  </a:lnTo>
                  <a:cubicBezTo>
                    <a:pt x="12062" y="8996"/>
                    <a:pt x="12070" y="8994"/>
                    <a:pt x="12075" y="8994"/>
                  </a:cubicBezTo>
                  <a:lnTo>
                    <a:pt x="12089" y="8993"/>
                  </a:lnTo>
                  <a:cubicBezTo>
                    <a:pt x="12094" y="8991"/>
                    <a:pt x="12100" y="8990"/>
                    <a:pt x="12106" y="8988"/>
                  </a:cubicBezTo>
                  <a:lnTo>
                    <a:pt x="12119" y="8986"/>
                  </a:lnTo>
                  <a:lnTo>
                    <a:pt x="12138" y="8981"/>
                  </a:lnTo>
                  <a:lnTo>
                    <a:pt x="12149" y="8977"/>
                  </a:lnTo>
                  <a:cubicBezTo>
                    <a:pt x="12157" y="8975"/>
                    <a:pt x="12163" y="8972"/>
                    <a:pt x="12168" y="8970"/>
                  </a:cubicBezTo>
                  <a:lnTo>
                    <a:pt x="12180" y="8965"/>
                  </a:lnTo>
                  <a:cubicBezTo>
                    <a:pt x="12186" y="8962"/>
                    <a:pt x="12192" y="8959"/>
                    <a:pt x="12197" y="8955"/>
                  </a:cubicBezTo>
                  <a:cubicBezTo>
                    <a:pt x="12203" y="8952"/>
                    <a:pt x="12205" y="8952"/>
                    <a:pt x="12209" y="8949"/>
                  </a:cubicBezTo>
                  <a:cubicBezTo>
                    <a:pt x="12215" y="8946"/>
                    <a:pt x="12222" y="8942"/>
                    <a:pt x="12228" y="8938"/>
                  </a:cubicBezTo>
                  <a:cubicBezTo>
                    <a:pt x="12231" y="8936"/>
                    <a:pt x="12234" y="8933"/>
                    <a:pt x="12237" y="8932"/>
                  </a:cubicBezTo>
                  <a:cubicBezTo>
                    <a:pt x="12245" y="8925"/>
                    <a:pt x="12254" y="8917"/>
                    <a:pt x="12263" y="8910"/>
                  </a:cubicBezTo>
                  <a:lnTo>
                    <a:pt x="18965" y="2976"/>
                  </a:lnTo>
                  <a:cubicBezTo>
                    <a:pt x="19094" y="2863"/>
                    <a:pt x="19254" y="2807"/>
                    <a:pt x="19414" y="2807"/>
                  </a:cubicBezTo>
                  <a:cubicBezTo>
                    <a:pt x="19588" y="2807"/>
                    <a:pt x="19761" y="2873"/>
                    <a:pt x="19894" y="3005"/>
                  </a:cubicBezTo>
                  <a:cubicBezTo>
                    <a:pt x="20146" y="3258"/>
                    <a:pt x="20159" y="3664"/>
                    <a:pt x="19923" y="3933"/>
                  </a:cubicBezTo>
                  <a:lnTo>
                    <a:pt x="11603" y="13331"/>
                  </a:lnTo>
                  <a:lnTo>
                    <a:pt x="9569" y="11297"/>
                  </a:lnTo>
                  <a:lnTo>
                    <a:pt x="11221" y="9834"/>
                  </a:lnTo>
                  <a:cubicBezTo>
                    <a:pt x="11359" y="9709"/>
                    <a:pt x="11370" y="9495"/>
                    <a:pt x="11247" y="9355"/>
                  </a:cubicBezTo>
                  <a:cubicBezTo>
                    <a:pt x="11179" y="9280"/>
                    <a:pt x="11085" y="9241"/>
                    <a:pt x="10991" y="9241"/>
                  </a:cubicBezTo>
                  <a:cubicBezTo>
                    <a:pt x="10912" y="9241"/>
                    <a:pt x="10832" y="9268"/>
                    <a:pt x="10768" y="9324"/>
                  </a:cubicBezTo>
                  <a:lnTo>
                    <a:pt x="8845" y="11024"/>
                  </a:lnTo>
                  <a:cubicBezTo>
                    <a:pt x="8837" y="11031"/>
                    <a:pt x="8830" y="11037"/>
                    <a:pt x="8824" y="11044"/>
                  </a:cubicBezTo>
                  <a:cubicBezTo>
                    <a:pt x="8823" y="11046"/>
                    <a:pt x="8821" y="11047"/>
                    <a:pt x="8820" y="11049"/>
                  </a:cubicBezTo>
                  <a:cubicBezTo>
                    <a:pt x="8811" y="11057"/>
                    <a:pt x="8804" y="11067"/>
                    <a:pt x="8797" y="11076"/>
                  </a:cubicBezTo>
                  <a:lnTo>
                    <a:pt x="7461" y="12885"/>
                  </a:lnTo>
                  <a:cubicBezTo>
                    <a:pt x="7394" y="12820"/>
                    <a:pt x="7308" y="12788"/>
                    <a:pt x="7222" y="12788"/>
                  </a:cubicBezTo>
                  <a:cubicBezTo>
                    <a:pt x="7135" y="12788"/>
                    <a:pt x="7047" y="12822"/>
                    <a:pt x="6980" y="12888"/>
                  </a:cubicBezTo>
                  <a:lnTo>
                    <a:pt x="5940" y="13928"/>
                  </a:lnTo>
                  <a:cubicBezTo>
                    <a:pt x="5808" y="14060"/>
                    <a:pt x="5807" y="14275"/>
                    <a:pt x="5939" y="14408"/>
                  </a:cubicBezTo>
                  <a:cubicBezTo>
                    <a:pt x="5538" y="14496"/>
                    <a:pt x="5173" y="14696"/>
                    <a:pt x="4883" y="14986"/>
                  </a:cubicBezTo>
                  <a:cubicBezTo>
                    <a:pt x="4131" y="15737"/>
                    <a:pt x="3448" y="18775"/>
                    <a:pt x="3372" y="19119"/>
                  </a:cubicBezTo>
                  <a:cubicBezTo>
                    <a:pt x="3326" y="19331"/>
                    <a:pt x="3488" y="19533"/>
                    <a:pt x="3706" y="19533"/>
                  </a:cubicBezTo>
                  <a:cubicBezTo>
                    <a:pt x="3731" y="19533"/>
                    <a:pt x="3755" y="19530"/>
                    <a:pt x="3779" y="19525"/>
                  </a:cubicBezTo>
                  <a:cubicBezTo>
                    <a:pt x="4122" y="19450"/>
                    <a:pt x="7159" y="18767"/>
                    <a:pt x="7912" y="18015"/>
                  </a:cubicBezTo>
                  <a:cubicBezTo>
                    <a:pt x="8200" y="17725"/>
                    <a:pt x="8402" y="17359"/>
                    <a:pt x="8489" y="16959"/>
                  </a:cubicBezTo>
                  <a:cubicBezTo>
                    <a:pt x="8556" y="17025"/>
                    <a:pt x="8642" y="17057"/>
                    <a:pt x="8728" y="17057"/>
                  </a:cubicBezTo>
                  <a:cubicBezTo>
                    <a:pt x="8816" y="17057"/>
                    <a:pt x="8903" y="17024"/>
                    <a:pt x="8969" y="16957"/>
                  </a:cubicBezTo>
                  <a:lnTo>
                    <a:pt x="10010" y="15917"/>
                  </a:lnTo>
                  <a:cubicBezTo>
                    <a:pt x="10142" y="15785"/>
                    <a:pt x="10143" y="15571"/>
                    <a:pt x="10011" y="15437"/>
                  </a:cubicBezTo>
                  <a:lnTo>
                    <a:pt x="11820" y="14101"/>
                  </a:lnTo>
                  <a:cubicBezTo>
                    <a:pt x="11830" y="14094"/>
                    <a:pt x="11839" y="14086"/>
                    <a:pt x="11848" y="14078"/>
                  </a:cubicBezTo>
                  <a:cubicBezTo>
                    <a:pt x="11851" y="14076"/>
                    <a:pt x="11852" y="14073"/>
                    <a:pt x="11855" y="14070"/>
                  </a:cubicBezTo>
                  <a:cubicBezTo>
                    <a:pt x="11861" y="14066"/>
                    <a:pt x="11867" y="14059"/>
                    <a:pt x="11872" y="14053"/>
                  </a:cubicBezTo>
                  <a:lnTo>
                    <a:pt x="14307" y="11305"/>
                  </a:lnTo>
                  <a:cubicBezTo>
                    <a:pt x="14646" y="12026"/>
                    <a:pt x="15119" y="12684"/>
                    <a:pt x="15581" y="13323"/>
                  </a:cubicBezTo>
                  <a:cubicBezTo>
                    <a:pt x="16199" y="14182"/>
                    <a:pt x="16783" y="14992"/>
                    <a:pt x="17053" y="15926"/>
                  </a:cubicBezTo>
                  <a:cubicBezTo>
                    <a:pt x="17352" y="16963"/>
                    <a:pt x="17210" y="17996"/>
                    <a:pt x="16605" y="19179"/>
                  </a:cubicBezTo>
                  <a:cubicBezTo>
                    <a:pt x="16463" y="19457"/>
                    <a:pt x="16302" y="19724"/>
                    <a:pt x="16119" y="19979"/>
                  </a:cubicBezTo>
                  <a:cubicBezTo>
                    <a:pt x="16010" y="20132"/>
                    <a:pt x="16045" y="20345"/>
                    <a:pt x="16199" y="20455"/>
                  </a:cubicBezTo>
                  <a:cubicBezTo>
                    <a:pt x="16259" y="20498"/>
                    <a:pt x="16328" y="20518"/>
                    <a:pt x="16397" y="20518"/>
                  </a:cubicBezTo>
                  <a:cubicBezTo>
                    <a:pt x="16503" y="20518"/>
                    <a:pt x="16607" y="20469"/>
                    <a:pt x="16674" y="20375"/>
                  </a:cubicBezTo>
                  <a:cubicBezTo>
                    <a:pt x="16876" y="20094"/>
                    <a:pt x="17056" y="19798"/>
                    <a:pt x="17213" y="19489"/>
                  </a:cubicBezTo>
                  <a:cubicBezTo>
                    <a:pt x="17892" y="18162"/>
                    <a:pt x="18054" y="16934"/>
                    <a:pt x="17709" y="15737"/>
                  </a:cubicBezTo>
                  <a:cubicBezTo>
                    <a:pt x="17407" y="14690"/>
                    <a:pt x="16760" y="13792"/>
                    <a:pt x="16135" y="12924"/>
                  </a:cubicBezTo>
                  <a:cubicBezTo>
                    <a:pt x="15610" y="12198"/>
                    <a:pt x="15113" y="11507"/>
                    <a:pt x="14804" y="10741"/>
                  </a:cubicBezTo>
                  <a:lnTo>
                    <a:pt x="20433" y="4384"/>
                  </a:lnTo>
                  <a:cubicBezTo>
                    <a:pt x="20909" y="3846"/>
                    <a:pt x="20885" y="3031"/>
                    <a:pt x="20377" y="2522"/>
                  </a:cubicBezTo>
                  <a:lnTo>
                    <a:pt x="20377" y="2522"/>
                  </a:lnTo>
                  <a:cubicBezTo>
                    <a:pt x="20378" y="2522"/>
                    <a:pt x="20378" y="2522"/>
                    <a:pt x="20378" y="2522"/>
                  </a:cubicBezTo>
                  <a:lnTo>
                    <a:pt x="20377" y="2521"/>
                  </a:lnTo>
                  <a:lnTo>
                    <a:pt x="20377" y="2521"/>
                  </a:lnTo>
                  <a:cubicBezTo>
                    <a:pt x="20377" y="2521"/>
                    <a:pt x="20377" y="2521"/>
                    <a:pt x="20377" y="2522"/>
                  </a:cubicBezTo>
                  <a:lnTo>
                    <a:pt x="20377" y="2522"/>
                  </a:lnTo>
                  <a:cubicBezTo>
                    <a:pt x="20112" y="2258"/>
                    <a:pt x="19764" y="2124"/>
                    <a:pt x="19416" y="2124"/>
                  </a:cubicBezTo>
                  <a:cubicBezTo>
                    <a:pt x="19095" y="2124"/>
                    <a:pt x="18773" y="2237"/>
                    <a:pt x="18515" y="2466"/>
                  </a:cubicBezTo>
                  <a:lnTo>
                    <a:pt x="15369" y="5251"/>
                  </a:lnTo>
                  <a:cubicBezTo>
                    <a:pt x="15386" y="4442"/>
                    <a:pt x="15209" y="3686"/>
                    <a:pt x="14838" y="2997"/>
                  </a:cubicBezTo>
                  <a:cubicBezTo>
                    <a:pt x="14375" y="2136"/>
                    <a:pt x="13610" y="1407"/>
                    <a:pt x="12625" y="889"/>
                  </a:cubicBezTo>
                  <a:cubicBezTo>
                    <a:pt x="11519" y="305"/>
                    <a:pt x="10157" y="1"/>
                    <a:pt x="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86"/>
          <p:cNvSpPr txBox="1"/>
          <p:nvPr>
            <p:ph type="title"/>
          </p:nvPr>
        </p:nvSpPr>
        <p:spPr>
          <a:xfrm>
            <a:off x="3818025" y="1559400"/>
            <a:ext cx="53259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DÉMONSTRATION</a:t>
            </a:r>
            <a:endParaRPr sz="4300"/>
          </a:p>
        </p:txBody>
      </p:sp>
      <p:sp>
        <p:nvSpPr>
          <p:cNvPr id="2180" name="Google Shape;2180;p86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2181" name="Google Shape;2181;p86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prototype accompagné d’une rapide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