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3/rmarkdown-reference.pdf" TargetMode="External" /><Relationship Id="rId3" Type="http://schemas.openxmlformats.org/officeDocument/2006/relationships/hyperlink" Target="https://bookdown.org/yihui/rmarkdown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Reference: </a:t>
            </a:r>
            <a:r>
              <a:rPr>
                <a:hlinkClick r:id="rId2"/>
              </a:rPr>
              <a:t>https://rstudio.com/wp-content/uploads/2015/03/rmarkdown-reference.pdf</a:t>
            </a:r>
            <a:r>
              <a:rPr/>
              <a:t> </a:t>
            </a:r>
            <a:r>
              <a:rPr>
                <a:hlinkClick r:id="rId3"/>
              </a:rPr>
              <a:t>https://bookdown.org/yihui/rmarkdown/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(1995-2019)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D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(1995-2019)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Img</a:t>
            </a:r>
          </a:p>
        </p:txBody>
      </p:sp>
      <p:pic>
        <p:nvPicPr>
          <p:cNvPr descr="graphs/Inv.Returns.PERSI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A Mountain fo Debt Plot w/ Saved Img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</dc:creator>
  <cp:keywords/>
  <dcterms:created xsi:type="dcterms:W3CDTF">2020-11-14T19:01:18Z</dcterms:created>
  <dcterms:modified xsi:type="dcterms:W3CDTF">2020-11-14T19:01:18Z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11/12/2020</vt:lpwstr>
  </property>
  <property fmtid="{D5CDD505-2E9C-101B-9397-08002B2CF9AE}" pid="3" name="font-family">
    <vt:lpwstr>Helvetica</vt:lpwstr>
  </property>
  <property fmtid="{D5CDD505-2E9C-101B-9397-08002B2CF9AE}" pid="4" name="output">
    <vt:lpwstr/>
  </property>
</Properties>
</file>