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11,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11,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Sample_PPT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01/05/2021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 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(2001-2019) w/ R (custom Plotly-Image)</a:t>
            </a:r>
          </a:p>
        </p:txBody>
      </p:sp>
      <p:pic>
        <p:nvPicPr>
          <p:cNvPr id="3" name="Picture 1" descr="GainLoss-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Make up of Pension Contributions w/ R 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% of 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$257,060,520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(Normal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$252,981,080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(Debt Amortization)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$152,532,710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$405,513,790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PERSI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$647,141,440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Pension Integrity Project pension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Clarity</vt:lpstr>
      <vt:lpstr>Sample_PPT (PERSI graphs)</vt:lpstr>
      <vt:lpstr>About the Pension Integrity Project</vt:lpstr>
      <vt:lpstr>A History of Weakening Solvency (2001-2019) w/ R (areaPlot())</vt:lpstr>
      <vt:lpstr>Causes of Pension Debt (2001-2019) w/ R (custom Plotly-Image)</vt:lpstr>
      <vt:lpstr>Make up of Pension Contributions w/ R (custom)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cp:lastModifiedBy>Anil Niraula</cp:lastModifiedBy>
  <cp:revision>1</cp:revision>
  <dcterms:created xsi:type="dcterms:W3CDTF">2021-01-11T15:31:19Z</dcterms:created>
  <dcterms:modified xsi:type="dcterms:W3CDTF">2021-01-11T15:32:02Z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