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emf" ContentType="image/x-em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7" autoAdjust="0"/>
    <p:restoredTop sz="89405" autoAdjust="0"/>
  </p:normalViewPr>
  <p:slideViewPr>
    <p:cSldViewPr snapToGrid="0" snapToObjects="1">
      <p:cViewPr varScale="1">
        <p:scale>
          <a:sx n="128" d="100"/>
          <a:sy n="128" d="100"/>
        </p:scale>
        <p:origin x="14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commentAuthors" Target="commentAuthors.xml" /><Relationship Id="rId10" Type="http://schemas.openxmlformats.org/officeDocument/2006/relationships/handoutMaster" Target="handoutMasters/handout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jp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jp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easonFoundation/GraphicsR" TargetMode="External" /><Relationship Id="rId3" Type="http://schemas.openxmlformats.org/officeDocument/2006/relationships/hyperlink" Target="https://rstudio.com/wp-content/uploads/2015/03/rmarkdown-reference.pdf" TargetMode="External" /><Relationship Id="rId4" Type="http://schemas.openxmlformats.org/officeDocument/2006/relationships/hyperlink" Target="https://bookdown.org/yihui/rmarkdown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SamplePPT</a:t>
            </a:r>
            <a:r>
              <a:rPr/>
              <a:t> </a:t>
            </a:r>
            <a:r>
              <a:rPr/>
              <a:t>(PERSI</a:t>
            </a:r>
            <a:r>
              <a:rPr/>
              <a:t> </a:t>
            </a:r>
            <a:r>
              <a:rPr/>
              <a:t>graphs)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Anil,</a:t>
            </a:r>
            <a:r>
              <a:rPr/>
              <a:t> </a:t>
            </a:r>
            <a:r>
              <a:rPr/>
              <a:t>Swaroop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Jen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11/12/2020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Weakening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(debtPlot())</a:t>
            </a:r>
          </a:p>
        </p:txBody>
      </p:sp>
      <p:pic>
        <p:nvPicPr>
          <p:cNvPr descr="SamplePPT_files/figure-pptx/deb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Investment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SamplePPT_files/figure-pptx/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Asset</a:t>
            </a:r>
            <a:r>
              <a:rPr/>
              <a:t> </a:t>
            </a:r>
            <a:r>
              <a:rPr/>
              <a:t>Allocation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(custom)</a:t>
            </a:r>
          </a:p>
        </p:txBody>
      </p:sp>
      <p:pic>
        <p:nvPicPr>
          <p:cNvPr descr="SamplePPT_files/figure-pptx/ass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Negative</a:t>
            </a:r>
            <a:r>
              <a:rPr/>
              <a:t> </a:t>
            </a:r>
            <a:r>
              <a:rPr/>
              <a:t>Amortization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(custom)</a:t>
            </a:r>
          </a:p>
        </p:txBody>
      </p:sp>
      <p:pic>
        <p:nvPicPr>
          <p:cNvPr descr="SamplePPT_files/figure-pptx/neg.am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Mountain</a:t>
            </a:r>
            <a:r>
              <a:rPr/>
              <a:t> </a:t>
            </a:r>
            <a:r>
              <a:rPr/>
              <a:t>fo</a:t>
            </a:r>
            <a:r>
              <a:rPr/>
              <a:t> </a:t>
            </a:r>
            <a:r>
              <a:rPr/>
              <a:t>Debt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(Saved</a:t>
            </a:r>
            <a:r>
              <a:rPr/>
              <a:t> </a:t>
            </a:r>
            <a:r>
              <a:rPr/>
              <a:t>Img)</a:t>
            </a:r>
          </a:p>
        </p:txBody>
      </p:sp>
      <p:pic>
        <p:nvPicPr>
          <p:cNvPr descr="PERSI.debptPlot2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Weakening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(Saved</a:t>
            </a:r>
            <a:r>
              <a:rPr/>
              <a:t> </a:t>
            </a:r>
            <a:r>
              <a:rPr/>
              <a:t>Img)</a:t>
            </a:r>
          </a:p>
        </p:txBody>
      </p:sp>
      <p:pic>
        <p:nvPicPr>
          <p:cNvPr descr="graphs/Inv.Returns.PERSI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800" y="1600200"/>
            <a:ext cx="62611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https://github.com/ReasonFoundation/GraphicsR</a:t>
            </a:r>
          </a:p>
          <a:p>
            <a:pPr lvl="1"/>
            <a:r>
              <a:rPr>
                <a:hlinkClick r:id="rId3"/>
              </a:rPr>
              <a:t>https://rstudio.com/wp-content/uploads/2015/03/rmarkdown-reference.pdf</a:t>
            </a:r>
          </a:p>
          <a:p>
            <a:pPr lvl="1"/>
            <a:r>
              <a:rPr>
                <a:hlinkClick r:id="rId4"/>
              </a:rPr>
              <a:t>https://bookdown.org/yihui/rmarkdown/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4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SamplePPT (PERSI graphs)</dc:title>
  <dc:creator>Anil, Swaroop &amp; Jen</dc:creator>
  <cp:keywords/>
  <dcterms:created xsi:type="dcterms:W3CDTF">2020-12-12T18:51:54Z</dcterms:created>
  <dcterms:modified xsi:type="dcterms:W3CDTF">2020-12-12T18:51:54Z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11/12/2020</vt:lpwstr>
  </property>
  <property fmtid="{D5CDD505-2E9C-101B-9397-08002B2CF9AE}" pid="3" name="font-family">
    <vt:lpwstr>Arial</vt:lpwstr>
  </property>
  <property fmtid="{D5CDD505-2E9C-101B-9397-08002B2CF9AE}" pid="4" name="output">
    <vt:lpwstr/>
  </property>
</Properties>
</file>