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commentAuthors" Target="commentAuthors.xml" /><Relationship Id="rId16" Type="http://schemas.openxmlformats.org/officeDocument/2006/relationships/handoutMaster" Target="handoutMasters/handout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A949-E42B-CA49-90B4-62867DB2E519}" type="datetime1">
              <a:rPr lang="en-US" smtClean="0"/>
              <a:t>1/7/21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BD3F-7FC6-4D46-BFD7-875AA1307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Mountain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Dallas</a:t>
            </a:r>
            <a:r>
              <a:rPr/>
              <a:t> </a:t>
            </a:r>
            <a:r>
              <a:rPr/>
              <a:t>PFPS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BD3F-7FC6-4D46-BFD7-875AA1307A33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Dallas</a:t>
            </a:r>
            <a:r>
              <a:rPr/>
              <a:t> </a:t>
            </a:r>
            <a:r>
              <a:rPr/>
              <a:t>Police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02/218/2021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Payroll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payro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Inflation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inf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Debt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vs. Unfunded</a:t>
            </a:r>
            <a:r>
              <a:rPr/>
              <a:t> </a:t>
            </a:r>
            <a:r>
              <a:rPr/>
              <a:t>Liability</a:t>
            </a:r>
            <a:r>
              <a:rPr/>
              <a:t> </a:t>
            </a:r>
            <a:r>
              <a:rPr/>
              <a:t>Payments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DPFPS_v1.0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Current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Actuarially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cri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DPFPS_v1.0_files/figure-pptx/deb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</a:t>
            </a:r>
            <a:r>
              <a:rPr/>
              <a:t> </a:t>
            </a:r>
            <a:r>
              <a:rPr/>
              <a:t>Plotly-Image)</a:t>
            </a:r>
          </a:p>
        </p:txBody>
      </p:sp>
      <p:pic>
        <p:nvPicPr>
          <p:cNvPr descr="DPFP.GainLo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$32,977,425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(Normal</a:t>
                      </a:r>
                      <a:r>
                        <a:rPr/>
                        <a:t> </a:t>
                      </a:r>
                      <a:r>
                        <a:rPr/>
                        <a:t>Cost)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$11,038,570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(Debt</a:t>
                      </a:r>
                      <a:r>
                        <a:rPr/>
                        <a:t> </a:t>
                      </a:r>
                      <a:r>
                        <a:rPr/>
                        <a:t>Amortization)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38.7%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$133,881,595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41.9%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$144,920,166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Dallas</a:t>
                      </a:r>
                      <a:r>
                        <a:rPr/>
                        <a:t> </a:t>
                      </a:r>
                      <a:r>
                        <a:rPr/>
                        <a:t>Police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Fire</a:t>
                      </a:r>
                      <a:r>
                        <a:rPr/>
                        <a:t> </a:t>
                      </a:r>
                      <a:r>
                        <a:rPr/>
                        <a:t>Pension</a:t>
                      </a:r>
                      <a:r>
                        <a:rPr/>
                        <a:t> </a:t>
                      </a:r>
                      <a:r>
                        <a:rPr/>
                        <a:t>System</a:t>
                      </a:r>
                      <a:r>
                        <a:rPr/>
                        <a:t> </a:t>
                      </a:r>
                      <a:r>
                        <a:rPr/>
                        <a:t>Contributions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55.4%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$198,688,830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DPFPS_v1.0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DPFPS_v1.0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Police and Fire Pension System Pension Solvency Analysis</dc:title>
  <dc:creator>Prepared by: Pension Integrity Project at Reason Foundation February 18, 2020</dc:creator>
  <cp:keywords/>
  <dcterms:created xsi:type="dcterms:W3CDTF">2021-02-18T13:54:15Z</dcterms:created>
  <dcterms:modified xsi:type="dcterms:W3CDTF">2021-02-18T13:54:15Z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02/218/2021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