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1" autoAdjust="0"/>
    <p:restoredTop sz="89405" autoAdjust="0"/>
  </p:normalViewPr>
  <p:slideViewPr>
    <p:cSldViewPr snapToGrid="0" snapToObjects="1">
      <p:cViewPr varScale="1">
        <p:scale>
          <a:sx n="119" d="100"/>
          <a:sy n="119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February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February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February 22,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February 22,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February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Sample_PPT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01/05/2021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Actual Change in Payroll vs. Assumption (2001-2020) w/ R (linePlot())</a:t>
            </a:r>
          </a:p>
        </p:txBody>
      </p:sp>
      <p:pic>
        <p:nvPicPr>
          <p:cNvPr id="3" name="Picture 1" descr="SamplePPT_files/figure-pptx/payrol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Actual Inflation vs. Assumption (2001-2020) w/ R (linePlot())</a:t>
            </a:r>
          </a:p>
        </p:txBody>
      </p:sp>
      <p:pic>
        <p:nvPicPr>
          <p:cNvPr id="3" name="Picture 1" descr="SamplePPT_files/figure-pptx/inflation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 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(2001-2020)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Causes of Pension Debt (2001-2019) w/ R (custom Plotly-Image)</a:t>
            </a:r>
          </a:p>
        </p:txBody>
      </p:sp>
      <p:pic>
        <p:nvPicPr>
          <p:cNvPr id="3" name="Picture 1" descr="GainLo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469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Make up of Pension Contributions w/ R (custom)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% of Payroll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$257,060,520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Employer (Normal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$252,981,080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Employer (Debt Amortization)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$152,532,710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$405,513,790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PERSI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$647,141,440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Pension Integrity Project pension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(2001-2019)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Macintosh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Clarity</vt:lpstr>
      <vt:lpstr>Sample_PPT (PERSI graphs)</vt:lpstr>
      <vt:lpstr>About the Pension Integrity Project</vt:lpstr>
      <vt:lpstr>A History of Weakening Solvency (2001-2020) w/ R (areaPlot())</vt:lpstr>
      <vt:lpstr>Causes of Pension Debt (2001-2019) w/ R (custom Plotly-Image)</vt:lpstr>
      <vt:lpstr>Make up of Pension Contributions w/ R (custom)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(2001-2019) w/ R (linePlot())</vt:lpstr>
      <vt:lpstr>Negative Amortization Growth w/ R (custom)</vt:lpstr>
      <vt:lpstr>Actual Change in Payroll vs. Assumption (2001-2020) w/ R (linePlot())</vt:lpstr>
      <vt:lpstr>Actual Inflation vs. Assumption (2001-2020) w/ R (linePlot())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Sample_PPT (PERSI graphs)</dc:title>
  <dc:creator>Anil, Swaroop, Jen &amp; Jordan</dc:creator>
  <cp:keywords/>
  <cp:lastModifiedBy>Anil Niraula</cp:lastModifiedBy>
  <cp:revision>1</cp:revision>
  <dcterms:created xsi:type="dcterms:W3CDTF">2021-02-23T02:35:54Z</dcterms:created>
  <dcterms:modified xsi:type="dcterms:W3CDTF">2021-02-23T02:37:31Z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01/05/2021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