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t>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Asset Allocation (2001-2019</a:t>
            </a:r>
            <a:r>
              <a:rPr lang="en-US" dirty="0"/>
              <a:t>)</a:t>
            </a:r>
            <a:r>
              <a:rPr dirty="0"/>
              <a:t>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Clarity</vt:lpstr>
      <vt:lpstr>SamplePPT (PERSI graphs)</vt:lpstr>
      <vt:lpstr>About the Pension Integrity Project</vt:lpstr>
      <vt:lpstr>A History of Weakening Solvency (2001-2019) w/ R (areaPlot())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(2001-2019) w/ R (linePlot())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2021-01-02T20:20:25Z</dcterms:created>
  <dcterms:modified xsi:type="dcterms:W3CDTF">2021-01-02T20:21:40Z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