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commentAuthors" Target="commentAuthors.xml" /><Relationship Id="rId8" Type="http://schemas.openxmlformats.org/officeDocument/2006/relationships/handoutMaster" Target="handoutMasters/handout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Swaroop,</a:t>
            </a:r>
            <a:r>
              <a:rPr/>
              <a:t> </a:t>
            </a:r>
            <a:r>
              <a:rPr/>
              <a:t>Jen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(debtPlot())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dcterms:created xsi:type="dcterms:W3CDTF">2020-12-12T19:03:45Z</dcterms:created>
  <dcterms:modified xsi:type="dcterms:W3CDTF">2020-12-12T19:03:45Z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