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9" r:id="rId1"/>
  </p:sldMasterIdLst>
  <p:notesMasterIdLst>
    <p:notesMasterId r:id="rId4"/>
  </p:notesMasterIdLst>
  <p:handoutMasterIdLst>
    <p:handoutMasterId r:id="rId5"/>
  </p:handoutMasterIdLst>
  <p:sldIdLst>
    <p:sldId id="2520" r:id="rId2"/>
    <p:sldId id="2522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uong Bui" initials="TB" lastIdx="14" clrIdx="0">
    <p:extLst>
      <p:ext uri="{19B8F6BF-5375-455C-9EA6-DF929625EA0E}">
        <p15:presenceInfo xmlns:p15="http://schemas.microsoft.com/office/powerpoint/2012/main" userId="4d099da90f2615be" providerId="Windows Live"/>
      </p:ext>
    </p:extLst>
  </p:cmAuthor>
  <p:cmAuthor id="2" name="Anil Niraula" initials="AN" lastIdx="89" clrIdx="1">
    <p:extLst>
      <p:ext uri="{19B8F6BF-5375-455C-9EA6-DF929625EA0E}">
        <p15:presenceInfo xmlns:p15="http://schemas.microsoft.com/office/powerpoint/2012/main" userId="4167bd3932008998" providerId="Windows Live"/>
      </p:ext>
    </p:extLst>
  </p:cmAuthor>
  <p:cmAuthor id="3" name="Dima Williams" initials="DW" lastIdx="4" clrIdx="2">
    <p:extLst>
      <p:ext uri="{19B8F6BF-5375-455C-9EA6-DF929625EA0E}">
        <p15:presenceInfo xmlns:p15="http://schemas.microsoft.com/office/powerpoint/2012/main" userId="9ba6d09676dbf6ef" providerId="Windows Live"/>
      </p:ext>
    </p:extLst>
  </p:cmAuthor>
  <p:cmAuthor id="4" name="Steven Gassenberger" initials="SG" lastIdx="127" clrIdx="3">
    <p:extLst>
      <p:ext uri="{19B8F6BF-5375-455C-9EA6-DF929625EA0E}">
        <p15:presenceInfo xmlns:p15="http://schemas.microsoft.com/office/powerpoint/2012/main" userId="a1d9430c18c76e53" providerId="Windows Live"/>
      </p:ext>
    </p:extLst>
  </p:cmAuthor>
  <p:cmAuthor id="5" name="Leonard Gilroy" initials="LG" lastIdx="1" clrIdx="4">
    <p:extLst>
      <p:ext uri="{19B8F6BF-5375-455C-9EA6-DF929625EA0E}">
        <p15:presenceInfo xmlns:p15="http://schemas.microsoft.com/office/powerpoint/2012/main" userId="c679c6c96c073b50" providerId="Windows Live"/>
      </p:ext>
    </p:extLst>
  </p:cmAuthor>
  <p:cmAuthor id="6" name="Anil Niraula" initials="AN [2]" lastIdx="5" clrIdx="5">
    <p:extLst>
      <p:ext uri="{19B8F6BF-5375-455C-9EA6-DF929625EA0E}">
        <p15:presenceInfo xmlns:p15="http://schemas.microsoft.com/office/powerpoint/2012/main" userId="Anil Nirau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2B"/>
    <a:srgbClr val="FF6D2C"/>
    <a:srgbClr val="000066"/>
    <a:srgbClr val="CED7DF"/>
    <a:srgbClr val="CDD7DF"/>
    <a:srgbClr val="7C8AA5"/>
    <a:srgbClr val="486CB7"/>
    <a:srgbClr val="476DB5"/>
    <a:srgbClr val="E8ECF0"/>
    <a:srgbClr val="2C7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7" autoAdjust="0"/>
    <p:restoredTop sz="89405" autoAdjust="0"/>
  </p:normalViewPr>
  <p:slideViewPr>
    <p:cSldViewPr snapToGrid="0" snapToObjects="1">
      <p:cViewPr varScale="1">
        <p:scale>
          <a:sx n="128" d="100"/>
          <a:sy n="128" d="100"/>
        </p:scale>
        <p:origin x="14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August 11, 2015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80193-3864-9E40-B94F-3C4BBB6847C7}" type="datetime1">
              <a:rPr lang="en-US" smtClean="0"/>
              <a:t>12/12/20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E68E4-389F-F94D-BCB9-27FAB326C8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895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August 11, 2015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8A949-E42B-CA49-90B4-62867DB2E519}" type="datetime1">
              <a:rPr lang="en-US" smtClean="0"/>
              <a:t>12/12/20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1BD3F-7FC6-4D46-BFD7-875AA1307A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458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[State] [plan </a:t>
            </a:r>
            <a:r>
              <a:rPr lang="en-US" dirty="0" err="1"/>
              <a:t>abbv</a:t>
            </a:r>
            <a:r>
              <a:rPr lang="en-US" dirty="0"/>
              <a:t>]: pension plan solvency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>
            <a:lvl1pPr marL="0" indent="0" algn="l">
              <a:buNone/>
              <a:defRPr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Prepared by:</a:t>
            </a:r>
          </a:p>
          <a:p>
            <a:r>
              <a:rPr lang="en-US" dirty="0"/>
              <a:t>Pension Integrity Project at Reason Foundation</a:t>
            </a:r>
          </a:p>
          <a:p>
            <a:r>
              <a:rPr lang="en-US" dirty="0"/>
              <a:t>[Month] [Day], [Year]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02D39-B686-2742-A69B-CE6D46FC9A4E}" type="datetime4">
              <a:rPr lang="en-US" smtClean="0"/>
              <a:t>December 12,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8022B4-9216-5F47-9DF4-E67BBD1BAD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2040" y="5366957"/>
            <a:ext cx="2372360" cy="10056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ext &amp; Grap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Logo Top,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896"/>
          </a:xfrm>
        </p:spPr>
        <p:txBody>
          <a:bodyPr/>
          <a:lstStyle>
            <a:lvl1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1pPr>
            <a:lvl2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2pPr>
            <a:lvl3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3pPr>
            <a:lvl4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4pPr>
            <a:lvl5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2700" y="0"/>
            <a:ext cx="13558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85AD263-A788-3145-8D38-AEBC1D444AEE}" type="datetime4">
              <a:rPr lang="en-US" smtClean="0"/>
              <a:t>December 12,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82896" y="0"/>
            <a:ext cx="445398" cy="365760"/>
          </a:xfrm>
        </p:spPr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6553200"/>
            <a:ext cx="9144000" cy="304800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latin typeface="+mn-lt"/>
                <a:ea typeface="Gill Sans MT" charset="0"/>
                <a:cs typeface="Gill Sans MT" charset="0"/>
              </a:defRPr>
            </a:lvl1pPr>
            <a:lvl2pPr>
              <a:defRPr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Source: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2398F-E4EE-494C-9E99-BA30E7C29D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1624" y="557784"/>
            <a:ext cx="59941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B606C5D1-9323-1B45-8355-7D55EA8EE66A}" type="datetime4">
              <a:rPr lang="en-US" smtClean="0"/>
              <a:t>December 12,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5D78B9-2160-584E-BBA7-5668B7EB21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259" y="555560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8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Sub-Section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A4108F21-3CFE-3045-9ABB-E1E1413BA1A1}" type="datetime4">
              <a:rPr lang="en-US" smtClean="0"/>
              <a:t>December 12,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626864"/>
            <a:ext cx="7772400" cy="2053336"/>
          </a:xfrm>
        </p:spPr>
        <p:txBody>
          <a:bodyPr>
            <a:normAutofit/>
          </a:bodyPr>
          <a:lstStyle>
            <a:lvl1pPr>
              <a:buClr>
                <a:srgbClr val="FF6D2B"/>
              </a:buClr>
              <a:defRPr b="0" i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Gill Sans MT" charset="0"/>
                <a:cs typeface="Gill Sans MT" charset="0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7465F-9A01-0649-8F79-2B63C8F84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449" y="557403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FF6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45400" y="0"/>
            <a:ext cx="134851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EF76A7A-0506-6C4D-8382-BFC753915B9A}" type="datetime4">
              <a:rPr lang="en-US" smtClean="0"/>
              <a:t>December 12,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845" y="0"/>
            <a:ext cx="242117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4509" y="-4273"/>
            <a:ext cx="44539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42" r:id="rId2"/>
    <p:sldLayoutId id="2147483732" r:id="rId3"/>
    <p:sldLayoutId id="2147483743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rgbClr val="FF6D2B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rgbClr val="FF6D2B"/>
        </a:buClr>
        <a:buFont typeface="Arial" pitchFamily="34" charset="0"/>
        <a:buChar char="•"/>
        <a:defRPr sz="16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rgbClr val="FF6D2B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7157-006B-46E4-8DCF-8C769FABF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B430F-D009-4D4A-9CDF-159644DC4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33102-5590-4C57-A113-71F2D8AA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2D39-B686-2742-A69B-CE6D46FC9A4E}" type="datetime4">
              <a:rPr lang="en-US" smtClean="0"/>
              <a:t>December 12, 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6B1D9-E7E0-4BE8-B13E-456DF3D1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7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14A1-154F-4DBE-AF45-60DB50C7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00F57-7534-4CCF-A654-00AA2AA62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4F815-6BE4-4FA1-839C-559127B9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D263-A788-3145-8D38-AEBC1D444AEE}" type="datetime4">
              <a:rPr lang="en-US" smtClean="0"/>
              <a:t>December 12, 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D7895-4FAF-4ADF-894A-DB7B5788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2207E-B25F-844C-A813-B7E57EC8376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22B86-8124-4240-A7D8-49229ADE409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Source: Pension Integrity Project analysis of valuation reports and CAFRs.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714F314-81D4-AB44-8D68-C9BC465B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303" y="0"/>
            <a:ext cx="3067543" cy="365760"/>
          </a:xfrm>
        </p:spPr>
        <p:txBody>
          <a:bodyPr/>
          <a:lstStyle/>
          <a:p>
            <a:r>
              <a:rPr lang="en-US" dirty="0"/>
              <a:t>Pension Plan Solvency Analysis</a:t>
            </a:r>
          </a:p>
        </p:txBody>
      </p:sp>
    </p:spTree>
    <p:extLst>
      <p:ext uri="{BB962C8B-B14F-4D97-AF65-F5344CB8AC3E}">
        <p14:creationId xmlns:p14="http://schemas.microsoft.com/office/powerpoint/2010/main" val="1728269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III.potx" id="{38E5262C-03D5-497F-9755-9FD18792ECE0}" vid="{A569D75D-2A09-4420-AC85-B12C3A07AC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</TotalTime>
  <Words>20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Clarity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Niraula</dc:creator>
  <cp:lastModifiedBy>Anil Niraula</cp:lastModifiedBy>
  <cp:revision>2</cp:revision>
  <cp:lastPrinted>2018-11-09T00:47:17Z</cp:lastPrinted>
  <dcterms:created xsi:type="dcterms:W3CDTF">2020-12-12T18:50:10Z</dcterms:created>
  <dcterms:modified xsi:type="dcterms:W3CDTF">2020-12-12T19:03:10Z</dcterms:modified>
</cp:coreProperties>
</file>