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01/05/2021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Causes of Pension Debt (2001-2019) w/ R (custom Plotly-Image)</a:t>
            </a:r>
          </a:p>
        </p:txBody>
      </p:sp>
      <p:pic>
        <p:nvPicPr>
          <p:cNvPr id="3" name="Picture 1" descr="GainLoss-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819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Change in Risk-Free Rate vs. Discount Rate (2001-20</a:t>
            </a:r>
            <a:r>
              <a:rPr lang="en-US" dirty="0"/>
              <a:t>20</a:t>
            </a:r>
            <a:r>
              <a:rPr dirty="0"/>
              <a:t>) w/ R (</a:t>
            </a:r>
            <a:r>
              <a:rPr dirty="0" err="1"/>
              <a:t>linePlot</a:t>
            </a:r>
            <a:r>
              <a:rPr dirty="0"/>
              <a:t>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Causes of Pension Debt (2001-2019) w/ R (custom Plotly-Image)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(2001-2020)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2</cp:revision>
  <dcterms:created xsi:type="dcterms:W3CDTF">2021-01-07T16:47:45Z</dcterms:created>
  <dcterms:modified xsi:type="dcterms:W3CDTF">2021-01-07T16:48:48Z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01/05/2021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