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84" autoAdjust="0"/>
  </p:normalViewPr>
  <p:slideViewPr>
    <p:cSldViewPr snapToGrid="0" snapToObjects="1">
      <p:cViewPr varScale="1">
        <p:scale>
          <a:sx n="114" d="100"/>
          <a:sy n="114" d="100"/>
        </p:scale>
        <p:origin x="18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SamplePPT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 &amp; Jen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11/12/2020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History of Weakening Solvency (2001-2019) w/ R Code</a:t>
            </a:r>
          </a:p>
        </p:txBody>
      </p:sp>
      <p:pic>
        <p:nvPicPr>
          <p:cNvPr id="3" name="Picture 1" descr="SamplePPD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History of Investment Returns (2001-2019) w/ R Code</a:t>
            </a:r>
          </a:p>
        </p:txBody>
      </p:sp>
      <p:pic>
        <p:nvPicPr>
          <p:cNvPr id="3" name="Picture 1" descr="SamplePPD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Mountain fo Debt Plot w/ Saved Img</a:t>
            </a:r>
          </a:p>
        </p:txBody>
      </p:sp>
      <p:pic>
        <p:nvPicPr>
          <p:cNvPr id="3" name="Picture 1" descr="PERSI.debptPlot2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600200"/>
            <a:ext cx="496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History of Weakening Solvency (2001-2019) w/ Saved Img</a:t>
            </a:r>
          </a:p>
        </p:txBody>
      </p:sp>
      <p:pic>
        <p:nvPicPr>
          <p:cNvPr id="3" name="Picture 1" descr="graphs/Inv.Returns.PERSI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SamplePPT (PERSI graphs)</vt:lpstr>
      <vt:lpstr>A History of Weakening Solvency (2001-2019) w/ R Code</vt:lpstr>
      <vt:lpstr>A History of Investment Returns (2001-2019) w/ R Code</vt:lpstr>
      <vt:lpstr>A Mountain fo Debt Plot w/ Saved Img</vt:lpstr>
      <vt:lpstr>A History of Weakening Solvency (2001-2019) w/ Saved Img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 &amp; Jen</dc:creator>
  <cp:keywords/>
  <cp:lastModifiedBy>Anil Niraula</cp:lastModifiedBy>
  <cp:revision>1</cp:revision>
  <dcterms:created xsi:type="dcterms:W3CDTF">2020-11-16T03:10:22Z</dcterms:created>
  <dcterms:modified xsi:type="dcterms:W3CDTF">2020-11-16T03:11:33Z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11/12/2020</vt:lpwstr>
  </property>
  <property fmtid="{D5CDD505-2E9C-101B-9397-08002B2CF9AE}" pid="3" name="font-family">
    <vt:lpwstr>Helvetica</vt:lpwstr>
  </property>
  <property fmtid="{D5CDD505-2E9C-101B-9397-08002B2CF9AE}" pid="4" name="output">
    <vt:lpwstr/>
  </property>
</Properties>
</file>