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19,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19,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12/12/2020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(2001-2019)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Clarity</vt:lpstr>
      <vt:lpstr>SamplePPT (PERSI graphs)</vt:lpstr>
      <vt:lpstr>A History of Weakening Solvency (2001-2019) w/ R (areaPlot())</vt:lpstr>
      <vt:lpstr>A History of Investment Returns (2001-2019) w/ R (linePlot())</vt:lpstr>
      <vt:lpstr>S&amp;P500 vs. Funded Ratio (2001-2019) w/ R (areaPlot())</vt:lpstr>
      <vt:lpstr>Asset Allocation w/ R (custom)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20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1</cp:revision>
  <dcterms:created xsi:type="dcterms:W3CDTF">2020-12-19T17:53:38Z</dcterms:created>
  <dcterms:modified xsi:type="dcterms:W3CDTF">2020-12-19T17:55:26Z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