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bookdown.org/yihui/rmarkdown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Reference: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 </a:t>
            </a:r>
            <a:r>
              <a:rPr>
                <a:hlinkClick r:id="rId3"/>
              </a:rPr>
              <a:t>https://bookdown.org/yihui/rmarkdown/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(1995-2019)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D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(1995-2019)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PERSI.debptPlot2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Slide with Bullets</a:t>
            </a:r>
          </a:p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</dc:creator>
  <cp:keywords/>
  <dcterms:created xsi:type="dcterms:W3CDTF">2020-11-14T17:52:59Z</dcterms:created>
  <dcterms:modified xsi:type="dcterms:W3CDTF">2020-11-14T17:52:59Z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Helvetica</vt:lpwstr>
  </property>
  <property fmtid="{D5CDD505-2E9C-101B-9397-08002B2CF9AE}" pid="4" name="output">
    <vt:lpwstr/>
  </property>
</Properties>
</file>