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easonFoundation/GraphicsR" TargetMode="External" /><Relationship Id="rId3" Type="http://schemas.openxmlformats.org/officeDocument/2006/relationships/hyperlink" Target="https://rstudio.com/wp-content/uploads/2015/03/rmarkdown-reference.pdf" TargetMode="External" /><Relationship Id="rId4" Type="http://schemas.openxmlformats.org/officeDocument/2006/relationships/hyperlink" Target="https://bookdown.org/yihui/rmarkdown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SamplePPT</a:t>
            </a:r>
            <a:r>
              <a:rPr/>
              <a:t> </a:t>
            </a:r>
            <a:r>
              <a:rPr/>
              <a:t>(PERSI</a:t>
            </a:r>
            <a:r>
              <a:rPr/>
              <a:t> </a:t>
            </a:r>
            <a:r>
              <a:rPr/>
              <a:t>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Anil,</a:t>
            </a:r>
            <a:r>
              <a:rPr/>
              <a:t> </a:t>
            </a:r>
            <a:r>
              <a:rPr/>
              <a:t>Swaroop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Jen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11/12/2020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SamplePPT_files/figure-pptx/deb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SamplePPT_files/figure-pptx/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Asset</a:t>
            </a:r>
            <a:r>
              <a:rPr/>
              <a:t> </a:t>
            </a:r>
            <a:r>
              <a:rPr/>
              <a:t>Allocation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SamplePPT_files/figure-pptx/ass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Negative</a:t>
            </a:r>
            <a:r>
              <a:rPr/>
              <a:t> </a:t>
            </a:r>
            <a:r>
              <a:rPr/>
              <a:t>Amortization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SamplePPT_files/figure-pptx/neg.am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Mountain</a:t>
            </a:r>
            <a:r>
              <a:rPr/>
              <a:t> </a:t>
            </a:r>
            <a:r>
              <a:rPr/>
              <a:t>fo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Saved</a:t>
            </a:r>
            <a:r>
              <a:rPr/>
              <a:t> </a:t>
            </a:r>
            <a:r>
              <a:rPr/>
              <a:t>Img</a:t>
            </a:r>
          </a:p>
        </p:txBody>
      </p:sp>
      <p:pic>
        <p:nvPicPr>
          <p:cNvPr descr="PERSI.debptPlot2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95500" y="1600200"/>
            <a:ext cx="4965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Saved</a:t>
            </a:r>
            <a:r>
              <a:rPr/>
              <a:t> </a:t>
            </a:r>
            <a:r>
              <a:rPr/>
              <a:t>Img</a:t>
            </a:r>
          </a:p>
        </p:txBody>
      </p:sp>
      <p:pic>
        <p:nvPicPr>
          <p:cNvPr descr="graphs/Inv.Returns.PERSI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600200"/>
            <a:ext cx="580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 &amp; Jen</dc:creator>
  <cp:keywords/>
  <dcterms:created xsi:type="dcterms:W3CDTF">2020-11-18T22:29:15Z</dcterms:created>
  <dcterms:modified xsi:type="dcterms:W3CDTF">2020-11-18T22:29:15Z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11/12/2020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