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7" autoAdjust="0"/>
    <p:restoredTop sz="89405" autoAdjust="0"/>
  </p:normalViewPr>
  <p:slideViewPr>
    <p:cSldViewPr snapToGrid="0" snapToObjects="1">
      <p:cViewPr varScale="1">
        <p:scale>
          <a:sx n="128" d="100"/>
          <a:sy n="128" d="100"/>
        </p:scale>
        <p:origin x="14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January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January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January 5,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January 5,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January 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wp-content/uploads/2015/03/rmarkdown-reference.pdf" TargetMode="External"/><Relationship Id="rId2" Type="http://schemas.openxmlformats.org/officeDocument/2006/relationships/hyperlink" Target="https://github.com/ReasonFoundation/Graphics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down.org/yihui/rmarkdow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SamplePPT (PERSI graphs)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Anil, Swaroop, Jen &amp; Jordan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12/12/2020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https://github.com/ReasonFoundation/GraphicsR</a:t>
            </a:r>
          </a:p>
          <a:p>
            <a:pPr lvl="1"/>
            <a:r>
              <a:rPr>
                <a:hlinkClick r:id="rId3"/>
              </a:rPr>
              <a:t>https://rstudio.com/wp-content/uploads/2015/03/rmarkdown-reference.pdf</a:t>
            </a:r>
          </a:p>
          <a:p>
            <a:pPr lvl="1"/>
            <a:r>
              <a:rPr>
                <a:hlinkClick r:id="rId4"/>
              </a:rPr>
              <a:t>https://bookdown.org/yihui/rmarkdown/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About the Pension Integrity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offer pro-bono technical assistance to public officials to help them design and implement pension reforms that improve plan solvency and promote retirement security, including:</a:t>
            </a:r>
          </a:p>
          <a:p>
            <a:pPr lvl="1"/>
            <a:r>
              <a:t>Customized analysis of pension system design, trends</a:t>
            </a:r>
          </a:p>
          <a:p>
            <a:pPr lvl="1"/>
            <a:r>
              <a:t>Independent actuarial modeling of reform scenarios</a:t>
            </a:r>
          </a:p>
          <a:p>
            <a:pPr lvl="1"/>
            <a:r>
              <a:t>Consultation and modeling around custom policy designs</a:t>
            </a:r>
          </a:p>
          <a:p>
            <a:pPr lvl="1"/>
            <a:r>
              <a:t>Latest pension reform research and case studies</a:t>
            </a:r>
          </a:p>
          <a:p>
            <a:pPr lvl="1"/>
            <a:r>
              <a:t>Peer-to-peer mentoring from state and local officials who have successfully enacted pension</a:t>
            </a:r>
          </a:p>
          <a:p>
            <a:pPr lvl="1">
              <a:buNone/>
            </a:pPr>
            <a:r>
              <a:t>reforms</a:t>
            </a:r>
          </a:p>
          <a:p>
            <a:pPr lvl="1"/>
            <a:r>
              <a:t>Assistance with stakeholder outreach, engagement and relationship management</a:t>
            </a:r>
          </a:p>
          <a:p>
            <a:pPr lvl="1"/>
            <a:r>
              <a:t>Design and execution of public education programs and media campaigns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 History of Weakening Solvency (2001-2019) w/ R (areaPlot())</a:t>
            </a:r>
          </a:p>
        </p:txBody>
      </p:sp>
      <p:pic>
        <p:nvPicPr>
          <p:cNvPr id="3" name="Picture 1" descr="SamplePPT_files/figure-pptx/deb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Causes of Pension Debt w/ R (custom Plotly-Image)</a:t>
            </a:r>
          </a:p>
        </p:txBody>
      </p:sp>
      <p:pic>
        <p:nvPicPr>
          <p:cNvPr id="3" name="Picture 1" descr="surface-plo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326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 History of Investment Returns (2001-2020) w/ R (linePlot())</a:t>
            </a:r>
          </a:p>
        </p:txBody>
      </p:sp>
      <p:pic>
        <p:nvPicPr>
          <p:cNvPr id="3" name="Picture 1" descr="SamplePPT_files/figure-pptx/graph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S&amp;P500 vs. Funded Ratio (2001-2019) w/ R (areaPlot())</a:t>
            </a:r>
          </a:p>
        </p:txBody>
      </p:sp>
      <p:pic>
        <p:nvPicPr>
          <p:cNvPr id="3" name="Picture 1" descr="SamplePPT_files/figure-pptx/sp50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Asset Allocation (2001-2019) w/ R (custom)</a:t>
            </a:r>
          </a:p>
        </p:txBody>
      </p:sp>
      <p:pic>
        <p:nvPicPr>
          <p:cNvPr id="3" name="Picture 1" descr="SamplePPT_files/figure-pptx/asset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Change in Risk-Free Rate vs. Discount Rate (2001-2019) w/ R (linePlot())</a:t>
            </a:r>
          </a:p>
        </p:txBody>
      </p:sp>
      <p:pic>
        <p:nvPicPr>
          <p:cNvPr id="3" name="Picture 1" descr="SamplePPT_files/figure-pptx/treasur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Negative Amortization Growth w/ R (custom)</a:t>
            </a:r>
          </a:p>
        </p:txBody>
      </p:sp>
      <p:pic>
        <p:nvPicPr>
          <p:cNvPr id="3" name="Picture 1" descr="SamplePPT_files/figure-pptx/neg.amo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Macintosh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Clarity</vt:lpstr>
      <vt:lpstr>SamplePPT (PERSI graphs)</vt:lpstr>
      <vt:lpstr>About the Pension Integrity Project</vt:lpstr>
      <vt:lpstr>A History of Weakening Solvency (2001-2019) w/ R (areaPlot())</vt:lpstr>
      <vt:lpstr>Causes of Pension Debt w/ R (custom Plotly-Image)</vt:lpstr>
      <vt:lpstr>A History of Investment Returns (2001-2020) w/ R (linePlot())</vt:lpstr>
      <vt:lpstr>S&amp;P500 vs. Funded Ratio (2001-2019) w/ R (areaPlot())</vt:lpstr>
      <vt:lpstr>Asset Allocation (2001-2019) w/ R (custom)</vt:lpstr>
      <vt:lpstr>Change in Risk-Free Rate vs. Discount Rate (2001-2019) w/ R (linePlot())</vt:lpstr>
      <vt:lpstr>Negative Amortization Growth w/ R (custom)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Clarity</Template>
  <TotalTime>2</TotalTime>
  <Words>21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SamplePPT (PERSI graphs)</dc:title>
  <dc:creator>Anil, Swaroop, Jen &amp; Jordan</dc:creator>
  <cp:keywords/>
  <cp:lastModifiedBy>Anil Niraula</cp:lastModifiedBy>
  <cp:revision>1</cp:revision>
  <dcterms:created xsi:type="dcterms:W3CDTF">2021-01-05T19:24:49Z</dcterms:created>
  <dcterms:modified xsi:type="dcterms:W3CDTF">2021-01-05T19:26:00Z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12/12/2020</vt:lpwstr>
  </property>
  <property fmtid="{D5CDD505-2E9C-101B-9397-08002B2CF9AE}" pid="3" name="font-family">
    <vt:lpwstr>Arial</vt:lpwstr>
  </property>
  <property fmtid="{D5CDD505-2E9C-101B-9397-08002B2CF9AE}" pid="4" name="output">
    <vt:lpwstr/>
  </property>
</Properties>
</file>