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t>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Causes of Pension Debt w/ R (custom Plotly-Image)</a:t>
            </a:r>
          </a:p>
        </p:txBody>
      </p:sp>
      <p:pic>
        <p:nvPicPr>
          <p:cNvPr id="3" name="Picture 1" descr="surface-plo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(2001-2019)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Clarity</vt:lpstr>
      <vt:lpstr>SamplePPT (PERSI graphs)</vt:lpstr>
      <vt:lpstr>About the Pension Integrity Project</vt:lpstr>
      <vt:lpstr>A History of Weakening Solvency (2001-2019) w/ R (areaPlot())</vt:lpstr>
      <vt:lpstr>Causes of Pension Debt w/ R (custom Plotly-Image)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(2001-2019) w/ R (linePlot())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2021-01-05T19:24:49Z</dcterms:created>
  <dcterms:modified xsi:type="dcterms:W3CDTF">2021-01-05T19:25:33Z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