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2" autoAdjust="0"/>
    <p:restoredTop sz="89405" autoAdjust="0"/>
  </p:normalViewPr>
  <p:slideViewPr>
    <p:cSldViewPr snapToGrid="0" snapToObjects="1">
      <p:cViewPr varScale="1">
        <p:scale>
          <a:sx n="120" d="100"/>
          <a:sy n="120" d="100"/>
        </p:scale>
        <p:origin x="14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December 30,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December 30,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December 30,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December 30,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December 30,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5/03/rmarkdown-reference.pdf" TargetMode="External"/><Relationship Id="rId2" Type="http://schemas.openxmlformats.org/officeDocument/2006/relationships/hyperlink" Target="https://github.com/ReasonFoundation/Graphics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SamplePPT (PERSI 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Anil, Swaroop, Jen &amp; Jordan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12/12/2020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About the Pension Integrity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offer pro-bono technical assistance to public officials to help them design and implement pension reforms that improve plan solvency and promote retirement security, including:</a:t>
            </a:r>
          </a:p>
          <a:p>
            <a:pPr lvl="1"/>
            <a:r>
              <a:t>Customized analysis of pension system design, trends</a:t>
            </a:r>
          </a:p>
          <a:p>
            <a:pPr lvl="1"/>
            <a:r>
              <a:t>Independent actuarial modeling of reform scenarios</a:t>
            </a:r>
          </a:p>
          <a:p>
            <a:pPr lvl="1"/>
            <a:r>
              <a:t>Consultation and modeling around custom policy designs</a:t>
            </a:r>
          </a:p>
          <a:p>
            <a:pPr lvl="1"/>
            <a:r>
              <a:t>Latest pension reform research and case studies</a:t>
            </a:r>
          </a:p>
          <a:p>
            <a:pPr lvl="1"/>
            <a:r>
              <a:t>Peer-to-peer mentoring from state and local officials who have successfully enacted pension</a:t>
            </a:r>
          </a:p>
          <a:p>
            <a:pPr lvl="1">
              <a:buNone/>
            </a:pPr>
            <a:r>
              <a:t>reforms</a:t>
            </a:r>
          </a:p>
          <a:p>
            <a:pPr lvl="1"/>
            <a:r>
              <a:t>Assistance with stakeholder outreach, engagement and relationship management</a:t>
            </a:r>
          </a:p>
          <a:p>
            <a:pPr lvl="1"/>
            <a:r>
              <a:t>Design and execution of public education programs and media campaigns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Weakening Solvency (2001-2019) w/ R (areaPlot())</a:t>
            </a:r>
          </a:p>
        </p:txBody>
      </p:sp>
      <p:pic>
        <p:nvPicPr>
          <p:cNvPr id="3" name="Picture 1" descr="SamplePPT_files/figure-pptx/deb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Investment Returns (2001-2019) w/ R (linePlot())</a:t>
            </a:r>
          </a:p>
        </p:txBody>
      </p:sp>
      <p:pic>
        <p:nvPicPr>
          <p:cNvPr id="3" name="Picture 1" descr="SamplePPT_files/figure-pptx/graph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S&amp;P500 vs. Funded Ratio (2001-2019) w/ R (areaPlot())</a:t>
            </a:r>
          </a:p>
        </p:txBody>
      </p:sp>
      <p:pic>
        <p:nvPicPr>
          <p:cNvPr id="3" name="Picture 1" descr="SamplePPT_files/figure-pptx/sp50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Asset Allocation w/ R (custom)</a:t>
            </a:r>
          </a:p>
        </p:txBody>
      </p:sp>
      <p:pic>
        <p:nvPicPr>
          <p:cNvPr id="3" name="Picture 1" descr="SamplePPT_files/figure-pptx/asset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Change in Risk-Free Rate vs. Discount Rate (2001-2019) w/ R (linePlot())</a:t>
            </a:r>
          </a:p>
        </p:txBody>
      </p:sp>
      <p:pic>
        <p:nvPicPr>
          <p:cNvPr id="3" name="Picture 1" descr="SamplePPT_files/figure-pptx/treasur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Negative Amortization Growth w/ R (custom)</a:t>
            </a:r>
          </a:p>
        </p:txBody>
      </p:sp>
      <p:pic>
        <p:nvPicPr>
          <p:cNvPr id="3" name="Picture 1" descr="SamplePPT_files/figure-pptx/neg.amo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Macintosh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Clarity</vt:lpstr>
      <vt:lpstr>SamplePPT (PERSI graphs)</vt:lpstr>
      <vt:lpstr>About the Pension Integrity Project</vt:lpstr>
      <vt:lpstr>A History of Weakening Solvency (2001-2019) w/ R (areaPlot())</vt:lpstr>
      <vt:lpstr>A History of Investment Returns (2001-2019) w/ R (linePlot())</vt:lpstr>
      <vt:lpstr>S&amp;P500 vs. Funded Ratio (2001-2019) w/ R (areaPlot())</vt:lpstr>
      <vt:lpstr>Asset Allocation w/ R (custom)</vt:lpstr>
      <vt:lpstr>Change in Risk-Free Rate vs. Discount Rate (2001-2019) w/ R (linePlot())</vt:lpstr>
      <vt:lpstr>Negative Amortization Growth w/ R (custom)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Clarity</Template>
  <TotalTime>2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Anil, Swaroop, Jen &amp; Jordan</dc:creator>
  <cp:keywords/>
  <cp:lastModifiedBy>Anil Niraula</cp:lastModifiedBy>
  <cp:revision>1</cp:revision>
  <dcterms:created xsi:type="dcterms:W3CDTF">2020-12-31T03:17:43Z</dcterms:created>
  <dcterms:modified xsi:type="dcterms:W3CDTF">2020-12-31T03:18:31Z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12/12/2020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