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notesMasterIdLst>
    <p:notesMasterId r:id="rId4"/>
  </p:notesMasterIdLst>
  <p:handoutMasterIdLst>
    <p:handoutMasterId r:id="rId5"/>
  </p:handoutMasterIdLst>
  <p:sldIdLst>
    <p:sldId id="2520" r:id="rId2"/>
    <p:sldId id="252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Bui" initials="TB" lastIdx="14" clrIdx="0">
    <p:extLst>
      <p:ext uri="{19B8F6BF-5375-455C-9EA6-DF929625EA0E}">
        <p15:presenceInfo xmlns:p15="http://schemas.microsoft.com/office/powerpoint/2012/main" userId="4d099da90f2615be" providerId="Windows Live"/>
      </p:ext>
    </p:extLst>
  </p:cmAuthor>
  <p:cmAuthor id="2" name="Anil Niraula" initials="AN" lastIdx="89" clrIdx="1">
    <p:extLst>
      <p:ext uri="{19B8F6BF-5375-455C-9EA6-DF929625EA0E}">
        <p15:presenceInfo xmlns:p15="http://schemas.microsoft.com/office/powerpoint/2012/main" userId="4167bd3932008998" providerId="Windows Live"/>
      </p:ext>
    </p:extLst>
  </p:cmAuthor>
  <p:cmAuthor id="3" name="Dima Williams" initials="DW" lastIdx="4" clrIdx="2">
    <p:extLst>
      <p:ext uri="{19B8F6BF-5375-455C-9EA6-DF929625EA0E}">
        <p15:presenceInfo xmlns:p15="http://schemas.microsoft.com/office/powerpoint/2012/main" userId="9ba6d09676dbf6ef" providerId="Windows Live"/>
      </p:ext>
    </p:extLst>
  </p:cmAuthor>
  <p:cmAuthor id="4" name="Steven Gassenberger" initials="SG" lastIdx="127" clrIdx="3">
    <p:extLst>
      <p:ext uri="{19B8F6BF-5375-455C-9EA6-DF929625EA0E}">
        <p15:presenceInfo xmlns:p15="http://schemas.microsoft.com/office/powerpoint/2012/main" userId="a1d9430c18c76e53" providerId="Windows Live"/>
      </p:ext>
    </p:extLst>
  </p:cmAuthor>
  <p:cmAuthor id="5" name="Leonard Gilroy" initials="LG" lastIdx="1" clrIdx="4">
    <p:extLst>
      <p:ext uri="{19B8F6BF-5375-455C-9EA6-DF929625EA0E}">
        <p15:presenceInfo xmlns:p15="http://schemas.microsoft.com/office/powerpoint/2012/main" userId="c679c6c96c073b50" providerId="Windows Live"/>
      </p:ext>
    </p:extLst>
  </p:cmAuthor>
  <p:cmAuthor id="6" name="Anil Niraula" initials="AN [2]" lastIdx="5" clrIdx="5">
    <p:extLst>
      <p:ext uri="{19B8F6BF-5375-455C-9EA6-DF929625EA0E}">
        <p15:presenceInfo xmlns:p15="http://schemas.microsoft.com/office/powerpoint/2012/main" userId="Anil Nira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2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4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80193-3864-9E40-B94F-3C4BBB6847C7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68E4-389F-F94D-BCB9-27FAB326C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A949-E42B-CA49-90B4-62867DB2E519}" type="datetime1">
              <a:rPr lang="en-US" smtClean="0"/>
              <a:t>12/27/20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1BD3F-7FC6-4D46-BFD7-875AA1307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7157-006B-46E4-8DCF-8C769FABF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B430F-D009-4D4A-9CDF-159644DC4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3102-5590-4C57-A113-71F2D8AA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2D39-B686-2742-A69B-CE6D46FC9A4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B1D9-E7E0-4BE8-B13E-456DF3D1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14A1-154F-4DBE-AF45-60DB50C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0F57-7534-4CCF-A654-00AA2AA6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F815-6BE4-4FA1-839C-559127B9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D263-A788-3145-8D38-AEBC1D444AE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D7895-4FAF-4ADF-894A-DB7B578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207E-B25F-844C-A813-B7E57EC8376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22B86-8124-4240-A7D8-49229ADE40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Source: Pension Integrity </a:t>
            </a:r>
            <a:r>
              <a:rPr lang="en-US"/>
              <a:t>Project analysis of plan’s </a:t>
            </a:r>
            <a:r>
              <a:rPr lang="en-US" dirty="0"/>
              <a:t>CAFRs and </a:t>
            </a:r>
            <a:r>
              <a:rPr lang="en-US"/>
              <a:t>Valuation Reports.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14F314-81D4-AB44-8D68-C9BC465B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03" y="0"/>
            <a:ext cx="3067543" cy="365760"/>
          </a:xfrm>
        </p:spPr>
        <p:txBody>
          <a:bodyPr/>
          <a:lstStyle/>
          <a:p>
            <a:r>
              <a:rPr lang="en-US" dirty="0"/>
              <a:t>Pension Plan Solvency Analysis</a:t>
            </a:r>
          </a:p>
        </p:txBody>
      </p:sp>
    </p:spTree>
    <p:extLst>
      <p:ext uri="{BB962C8B-B14F-4D97-AF65-F5344CB8AC3E}">
        <p14:creationId xmlns:p14="http://schemas.microsoft.com/office/powerpoint/2010/main" val="172826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Niraula</dc:creator>
  <cp:lastModifiedBy>Anil Niraula</cp:lastModifiedBy>
  <cp:revision>6</cp:revision>
  <cp:lastPrinted>2018-11-09T00:47:17Z</cp:lastPrinted>
  <dcterms:created xsi:type="dcterms:W3CDTF">2020-12-12T18:50:10Z</dcterms:created>
  <dcterms:modified xsi:type="dcterms:W3CDTF">2020-12-28T01:32:09Z</dcterms:modified>
</cp:coreProperties>
</file>