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notesMasterIdLst>
    <p:notesMasterId r:id="rId4"/>
  </p:notesMasterIdLst>
  <p:handoutMasterIdLst>
    <p:handoutMasterId r:id="rId5"/>
  </p:handoutMasterIdLst>
  <p:sldIdLst>
    <p:sldId id="1690" r:id="rId2"/>
    <p:sldId id="232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ong Bui" initials="TB" lastIdx="14" clrIdx="0">
    <p:extLst>
      <p:ext uri="{19B8F6BF-5375-455C-9EA6-DF929625EA0E}">
        <p15:presenceInfo xmlns:p15="http://schemas.microsoft.com/office/powerpoint/2012/main" userId="4d099da90f2615be" providerId="Windows Live"/>
      </p:ext>
    </p:extLst>
  </p:cmAuthor>
  <p:cmAuthor id="2" name="Anil Niraula" initials="AN" lastIdx="89" clrIdx="1">
    <p:extLst>
      <p:ext uri="{19B8F6BF-5375-455C-9EA6-DF929625EA0E}">
        <p15:presenceInfo xmlns:p15="http://schemas.microsoft.com/office/powerpoint/2012/main" userId="4167bd3932008998" providerId="Windows Live"/>
      </p:ext>
    </p:extLst>
  </p:cmAuthor>
  <p:cmAuthor id="3" name="Dima Williams" initials="DW" lastIdx="4" clrIdx="2">
    <p:extLst>
      <p:ext uri="{19B8F6BF-5375-455C-9EA6-DF929625EA0E}">
        <p15:presenceInfo xmlns:p15="http://schemas.microsoft.com/office/powerpoint/2012/main" userId="9ba6d09676dbf6ef" providerId="Windows Live"/>
      </p:ext>
    </p:extLst>
  </p:cmAuthor>
  <p:cmAuthor id="4" name="Steven Gassenberger" initials="SG" lastIdx="127" clrIdx="3">
    <p:extLst>
      <p:ext uri="{19B8F6BF-5375-455C-9EA6-DF929625EA0E}">
        <p15:presenceInfo xmlns:p15="http://schemas.microsoft.com/office/powerpoint/2012/main" userId="a1d9430c18c76e53" providerId="Windows Live"/>
      </p:ext>
    </p:extLst>
  </p:cmAuthor>
  <p:cmAuthor id="5" name="Leonard Gilroy" initials="LG" lastIdx="1" clrIdx="4">
    <p:extLst>
      <p:ext uri="{19B8F6BF-5375-455C-9EA6-DF929625EA0E}">
        <p15:presenceInfo xmlns:p15="http://schemas.microsoft.com/office/powerpoint/2012/main" userId="c679c6c96c073b50" providerId="Windows Live"/>
      </p:ext>
    </p:extLst>
  </p:cmAuthor>
  <p:cmAuthor id="6" name="Anil Niraula" initials="AN [2]" lastIdx="11" clrIdx="5">
    <p:extLst>
      <p:ext uri="{19B8F6BF-5375-455C-9EA6-DF929625EA0E}">
        <p15:presenceInfo xmlns:p15="http://schemas.microsoft.com/office/powerpoint/2012/main" userId="Anil Nirau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80" autoAdjust="0"/>
    <p:restoredTop sz="89557" autoAdjust="0"/>
  </p:normalViewPr>
  <p:slideViewPr>
    <p:cSldViewPr snapToGrid="0" snapToObjects="1">
      <p:cViewPr varScale="1">
        <p:scale>
          <a:sx n="95" d="100"/>
          <a:sy n="95" d="100"/>
        </p:scale>
        <p:origin x="200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August 11,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80193-3864-9E40-B94F-3C4BBB6847C7}" type="datetime1">
              <a:rPr lang="en-US" smtClean="0"/>
              <a:t>12/27/20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E68E4-389F-F94D-BCB9-27FAB326C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89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August 11,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8A949-E42B-CA49-90B4-62867DB2E519}" type="datetime1">
              <a:rPr lang="en-US" smtClean="0"/>
              <a:t>12/27/20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1BD3F-7FC6-4D46-BFD7-875AA1307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4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1BD3F-7FC6-4D46-BFD7-875AA1307A33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5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43" r:id="rId3"/>
    <p:sldLayoutId id="214748374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071" y="1371600"/>
            <a:ext cx="8569848" cy="1927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071" y="3505200"/>
            <a:ext cx="8569848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FC53CD-47BE-F042-8FA1-2F36E7AE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4173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D4AA-4F4B-304B-858A-5FCEEE64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3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C48F5-0387-44EA-9E34-CC9B73AB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0C578-142A-4EAA-9E97-770039AF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207E-B25F-844C-A813-B7E57EC8376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C00CFE-171B-4404-98A2-6E08CC1A5E8E}"/>
              </a:ext>
            </a:extLst>
          </p:cNvPr>
          <p:cNvSpPr txBox="1">
            <a:spLocks/>
          </p:cNvSpPr>
          <p:nvPr/>
        </p:nvSpPr>
        <p:spPr>
          <a:xfrm>
            <a:off x="457200" y="397225"/>
            <a:ext cx="7600122" cy="121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 spc="-100" baseline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sz="4400" dirty="0">
              <a:latin typeface="Gill Sans MT" panose="020B0502020104020203" pitchFamily="34" charset="7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C6ABE1-439D-4604-920D-BFE2606E825E}"/>
              </a:ext>
            </a:extLst>
          </p:cNvPr>
          <p:cNvSpPr txBox="1">
            <a:spLocks/>
          </p:cNvSpPr>
          <p:nvPr/>
        </p:nvSpPr>
        <p:spPr>
          <a:xfrm>
            <a:off x="517851" y="2735573"/>
            <a:ext cx="8119887" cy="403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ill Sans MT" charset="0"/>
                <a:cs typeface="Gill Sans MT" charset="0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Gill Sans MT" charset="0"/>
                <a:cs typeface="Gill Sans MT" charset="0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ill Sans MT" charset="0"/>
                <a:cs typeface="Gill Sans MT" charset="0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Gill Sans MT" charset="0"/>
                <a:cs typeface="Gill Sans MT" charset="0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Gill Sans MT" charset="0"/>
                <a:cs typeface="Gill Sans MT" charset="0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0">
              <a:spcBef>
                <a:spcPts val="0"/>
              </a:spcBef>
              <a:buClr>
                <a:schemeClr val="tx1"/>
              </a:buClr>
              <a:buSzTx/>
              <a:buNone/>
            </a:pPr>
            <a:endParaRPr lang="en-US" sz="1800" dirty="0">
              <a:latin typeface="Gill Sans MT" panose="020B0502020104020203" pitchFamily="34" charset="77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EAE1AE0-6E33-D24D-8654-B2A7BEAE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03" y="0"/>
            <a:ext cx="3067543" cy="3657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64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229399</TotalTime>
  <Words>3</Words>
  <Application>Microsoft Macintosh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>Reason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AB190 Pension Reform Actuarial Analysis</dc:title>
  <dc:creator>Anthony M. Randazzo</dc:creator>
  <cp:lastModifiedBy>Anil Niraula</cp:lastModifiedBy>
  <cp:revision>7343</cp:revision>
  <cp:lastPrinted>2018-11-09T00:47:17Z</cp:lastPrinted>
  <dcterms:created xsi:type="dcterms:W3CDTF">2015-04-13T15:13:55Z</dcterms:created>
  <dcterms:modified xsi:type="dcterms:W3CDTF">2020-12-28T01:14:49Z</dcterms:modified>
</cp:coreProperties>
</file>