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t>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(2001-2019)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Clarity</vt:lpstr>
      <vt:lpstr>SamplePPT (PERSI graphs)</vt:lpstr>
      <vt:lpstr>About the Pension Integrity Project</vt:lpstr>
      <vt:lpstr>A History of Weakening Solvency (2001-2019) w/ R (areaPlot())</vt:lpstr>
      <vt:lpstr>A History of Investment Returns (2001-2019) w/ R (linePlot())</vt:lpstr>
      <vt:lpstr>S&amp;P500 vs. Funded Ratio (2001-2019) w/ R (areaPlot())</vt:lpstr>
      <vt:lpstr>Asset Allocation w/ R (custom)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2020-12-27T19:23:28Z</dcterms:created>
  <dcterms:modified xsi:type="dcterms:W3CDTF">2020-12-27T19:23:45Z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