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commentAuthors" Target="commentAuthors.xml" /><Relationship Id="rId10" Type="http://schemas.openxmlformats.org/officeDocument/2006/relationships/handoutMaster" Target="handoutMasters/handout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Swaroop,</a:t>
            </a:r>
            <a:r>
              <a:rPr/>
              <a:t> </a:t>
            </a:r>
            <a:r>
              <a:rPr/>
              <a:t>Jen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rPr/>
              <a:t>Customized analysis of pension system design, trends</a:t>
            </a:r>
          </a:p>
          <a:p>
            <a:pPr lvl="1"/>
            <a:r>
              <a:rPr/>
              <a:t>Independent actuarial modeling of reform scenarios</a:t>
            </a:r>
          </a:p>
          <a:p>
            <a:pPr lvl="1"/>
            <a:r>
              <a:rPr/>
              <a:t>Consultation and modeling around custom policy designs</a:t>
            </a:r>
          </a:p>
          <a:p>
            <a:pPr lvl="1"/>
            <a:r>
              <a:rPr/>
              <a:t>Latest pension reform research and case studies</a:t>
            </a:r>
          </a:p>
          <a:p>
            <a:pPr lvl="1"/>
            <a:r>
              <a:rPr/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rPr/>
              <a:t>reforms</a:t>
            </a:r>
          </a:p>
          <a:p>
            <a:pPr lvl="1"/>
            <a:r>
              <a:rPr/>
              <a:t>Assistance with stakeholder outreach, engagement and relationship management</a:t>
            </a:r>
          </a:p>
          <a:p>
            <a:pPr lvl="1"/>
            <a:r>
              <a:rPr/>
              <a:t>Design and execution of public education programs and media campaigns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20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dcterms:created xsi:type="dcterms:W3CDTF">2020-12-27T19:23:28Z</dcterms:created>
  <dcterms:modified xsi:type="dcterms:W3CDTF">2020-12-27T19:23:28Z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