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2" autoAdjust="0"/>
    <p:restoredTop sz="89405" autoAdjust="0"/>
  </p:normalViewPr>
  <p:slideViewPr>
    <p:cSldViewPr snapToGrid="0" snapToObjects="1">
      <p:cViewPr varScale="1">
        <p:scale>
          <a:sx n="121" d="100"/>
          <a:sy n="121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December 13,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December 13,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December 13,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December 13,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December 13,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hyperlink" Target="https://github.com/ReasonFoundation/Graphics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SamplePPT (PERSI 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Anil, Swaroop, Jen &amp; 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12/12/2020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Weakening Solvency (2001-2019) w/ R (areaPlot())</a:t>
            </a:r>
          </a:p>
        </p:txBody>
      </p:sp>
      <p:pic>
        <p:nvPicPr>
          <p:cNvPr id="3" name="Picture 1" descr="SamplePPT_files/figure-pptx/deb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Investment Returns (2001-2019) w/ R (linePlot())</a:t>
            </a:r>
          </a:p>
        </p:txBody>
      </p:sp>
      <p:pic>
        <p:nvPicPr>
          <p:cNvPr id="3" name="Picture 1" descr="SamplePPT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S&amp;P500 vs. Funded Ratio (2001-2019) w/ R (</a:t>
            </a:r>
            <a:r>
              <a:rPr dirty="0" err="1"/>
              <a:t>areaPlot</a:t>
            </a:r>
            <a:r>
              <a:rPr dirty="0"/>
              <a:t>())</a:t>
            </a:r>
          </a:p>
        </p:txBody>
      </p:sp>
      <p:pic>
        <p:nvPicPr>
          <p:cNvPr id="3" name="Picture 1" descr="SamplePPT_files/figure-pptx/sp50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Asset Allocation w/ R (custom)</a:t>
            </a:r>
          </a:p>
        </p:txBody>
      </p:sp>
      <p:pic>
        <p:nvPicPr>
          <p:cNvPr id="3" name="Picture 1" descr="SamplePPT_files/figure-pptx/asse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Negative Amortization Growth w/ R (custom)</a:t>
            </a:r>
          </a:p>
        </p:txBody>
      </p:sp>
      <p:pic>
        <p:nvPicPr>
          <p:cNvPr id="3" name="Picture 1" descr="SamplePPT_files/figure-pptx/neg.am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Macintosh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Clarity</vt:lpstr>
      <vt:lpstr>SamplePPT (PERSI graphs)</vt:lpstr>
      <vt:lpstr>A History of Weakening Solvency (2001-2019) w/ R (areaPlot())</vt:lpstr>
      <vt:lpstr>A History of Investment Returns (2001-2019) w/ R (linePlot())</vt:lpstr>
      <vt:lpstr>S&amp;P500 vs. Funded Ratio (2001-2019) w/ R (areaPlot())</vt:lpstr>
      <vt:lpstr>Asset Allocation w/ R (custom)</vt:lpstr>
      <vt:lpstr>Negative Amortization Growth w/ R (custom)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Clarity</Template>
  <TotalTime>1</TotalTime>
  <Words>20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Swaroop, Jen &amp; Jordan</dc:creator>
  <cp:keywords/>
  <cp:lastModifiedBy>Anil Niraula</cp:lastModifiedBy>
  <cp:revision>1</cp:revision>
  <dcterms:created xsi:type="dcterms:W3CDTF">2020-12-13T15:27:21Z</dcterms:created>
  <dcterms:modified xsi:type="dcterms:W3CDTF">2020-12-13T15:28:34Z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