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D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D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fo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PERSI.debptPlot2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 &amp; Jen</dc:creator>
  <cp:keywords/>
  <dcterms:created xsi:type="dcterms:W3CDTF">2020-11-17T17:34:58Z</dcterms:created>
  <dcterms:modified xsi:type="dcterms:W3CDTF">2020-11-17T17:34:58Z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Helvetica</vt:lpwstr>
  </property>
  <property fmtid="{D5CDD505-2E9C-101B-9397-08002B2CF9AE}" pid="4" name="output">
    <vt:lpwstr/>
  </property>
</Properties>
</file>