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4" autoAdjust="0"/>
    <p:restoredTop sz="89405" autoAdjust="0"/>
  </p:normalViewPr>
  <p:slideViewPr>
    <p:cSldViewPr snapToGrid="0" snapToObjects="1">
      <p:cViewPr varScale="1">
        <p:scale>
          <a:sx n="122" d="100"/>
          <a:sy n="122" d="100"/>
        </p:scale>
        <p:origin x="13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commentAuthors" Target="commentAuthors.xml" /><Relationship Id="rId8" Type="http://schemas.openxmlformats.org/officeDocument/2006/relationships/handoutMaster" Target="handoutMasters/handout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South</a:t>
            </a:r>
            <a:r>
              <a:rPr/>
              <a:t> </a:t>
            </a:r>
            <a:r>
              <a:rPr/>
              <a:t>Carolina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Prepared</a:t>
            </a:r>
            <a:r>
              <a:rPr/>
              <a:t> </a:t>
            </a:r>
            <a:r>
              <a:rPr/>
              <a:t>by: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Foundation.</a:t>
            </a:r>
            <a:r>
              <a:rPr/>
              <a:t> </a:t>
            </a:r>
            <a:r>
              <a:rPr/>
              <a:t>2022—Preliminary</a:t>
            </a:r>
            <a:r>
              <a:rPr/>
              <a:t> </a:t>
            </a:r>
            <a:r>
              <a:rPr/>
              <a:t>Draft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07/14/2021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Current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Actuarially</a:t>
            </a:r>
            <a:r>
              <a:rPr/>
              <a:t> </a:t>
            </a:r>
            <a:r>
              <a:rPr/>
              <a:t>Insufficient</a:t>
            </a:r>
            <a:r>
              <a:rPr/>
              <a:t> </a:t>
            </a:r>
            <a:r>
              <a:rPr/>
              <a:t>(2021-2052)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RMarkdown_SCRS_files/figure-pptx/cris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SCRS.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SCRS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Degrades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Crisis</a:t>
            </a:r>
            <a:r>
              <a:rPr/>
              <a:t> </a:t>
            </a:r>
            <a:r>
              <a:rPr/>
              <a:t>Scenarios</a:t>
            </a:r>
            <a:r>
              <a:rPr/>
              <a:t> </a:t>
            </a:r>
            <a:r>
              <a:rPr/>
              <a:t>(2021-2052)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RMarkdown_SCRS_files/figure-pptx/fr.cris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SCRS.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Pension</a:t>
            </a:r>
            <a:r>
              <a:rPr/>
              <a:t> </a:t>
            </a:r>
            <a:r>
              <a:rPr/>
              <a:t>Debt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Grow</a:t>
            </a:r>
            <a:r>
              <a:rPr/>
              <a:t> </a:t>
            </a:r>
            <a:r>
              <a:rPr/>
              <a:t>(2021-2052)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RMarkdown_SCRS_files/figure-pptx/ua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SCRS</a:t>
            </a:r>
            <a:r>
              <a:rPr/>
              <a:t> </a:t>
            </a:r>
            <a:r>
              <a:rPr/>
              <a:t>Unfunded</a:t>
            </a:r>
            <a:r>
              <a:rPr/>
              <a:t> </a:t>
            </a:r>
            <a:r>
              <a:rPr/>
              <a:t>Liability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2021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(flextable())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9246619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</a:tblGrid>
              <a:tr h="39256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Discount Rate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6633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Funded Ratio (MVA)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6633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Unfunded Liability (MVA)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6633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Actuarial Accrued Liability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6633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</a:tr>
              <a:tr h="38526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60.9%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$21.50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$55.00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</a:tr>
              <a:tr h="38526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54.3%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$28.20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$61.70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</a:tr>
              <a:tr h="38526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$36.30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$69.80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</a:tr>
              <a:tr h="38526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42.1%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$46.10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$79.50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30-Year</a:t>
            </a:r>
            <a:r>
              <a:rPr/>
              <a:t> </a:t>
            </a:r>
            <a:r>
              <a:rPr/>
              <a:t>Funded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Statutory</a:t>
            </a:r>
            <a:r>
              <a:rPr/>
              <a:t> </a:t>
            </a:r>
            <a:r>
              <a:rPr/>
              <a:t>(Assumed)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(barPlot())</a:t>
            </a:r>
          </a:p>
        </p:txBody>
      </p:sp>
      <p:pic>
        <p:nvPicPr>
          <p:cNvPr descr="RMarkdown_SCRS_files/figure-pptx/stochasticF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SCRS.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 Carolina Retirement System Solvency Analysis</dc:title>
  <dc:creator>Prepared by: Pension Integrity Project at Reason Foundation. 2022—Preliminary Draft</dc:creator>
  <cp:keywords/>
  <dcterms:created xsi:type="dcterms:W3CDTF">2022-02-16T22:58:22Z</dcterms:created>
  <dcterms:modified xsi:type="dcterms:W3CDTF">2022-02-16T22:58:22Z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07/14/2021</vt:lpwstr>
  </property>
  <property fmtid="{D5CDD505-2E9C-101B-9397-08002B2CF9AE}" pid="4" name="font-family">
    <vt:lpwstr>Arial</vt:lpwstr>
  </property>
  <property fmtid="{D5CDD505-2E9C-101B-9397-08002B2CF9AE}" pid="5" name="fontsize">
    <vt:lpwstr>9pt</vt:lpwstr>
  </property>
  <property fmtid="{D5CDD505-2E9C-101B-9397-08002B2CF9AE}" pid="6" name="output">
    <vt:lpwstr/>
  </property>
</Properties>
</file>