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69018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6052"/>
            <a:ext cx="10925833" cy="6881034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881"/>
            <a:ext cx="10500940" cy="6881034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881"/>
            <a:ext cx="2167466" cy="6906895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-4974"/>
            <a:ext cx="1403434" cy="6906895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4700"/>
            <a:ext cx="1723519" cy="6862700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-4700"/>
            <a:ext cx="3100650" cy="6862700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6969"/>
            <a:ext cx="1100667" cy="6864969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4700"/>
            <a:ext cx="1723519" cy="6862700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-4700"/>
            <a:ext cx="3100650" cy="6862700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6969"/>
            <a:ext cx="1100667" cy="6864969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58990"/>
            <a:ext cx="4038599" cy="48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658990"/>
            <a:ext cx="4038599" cy="48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4700"/>
            <a:ext cx="1723519" cy="6862700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-4700"/>
            <a:ext cx="3100650" cy="6862700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6969"/>
            <a:ext cx="1100667" cy="6864969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4933386"/>
            <a:ext cx="9150267" cy="3100650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1126615" y="532405"/>
            <a:ext cx="7050900" cy="147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Basic Word Processor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US"/>
              <a:t>GROUP H: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Daryl Winslow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Adam Noonan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Marcel Schilsky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Stephen Pollard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8775" y="20024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Different team members bring unique skills to the group allowing more complex problems to be solved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More can be achieved by working in a group. Four heads are better than 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318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We learned new skills from each other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Conclusions: 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Benefits of Team Working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Social loafing. Sometimes a team member may feel that “someone else” will do all the work for them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Misunderstandings. Poor communication can lead to wasted time when team members end up doing the same tasks simultaneously</a:t>
            </a:r>
          </a:p>
          <a:p>
            <a:pPr indent="-4318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Hurt feelings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Conclusions: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Downside of Team Working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Keep better version histories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More team meetings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Make better design plans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Divide tasks more efficiently among the group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What Would we do Differently?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User Requirements: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What does the user want?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A word processor!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Open/Save/Edit Files</a:t>
            </a:r>
          </a:p>
          <a:p>
            <a:pPr indent="-4318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Cut/Paste/Word Count/Different Font Styles</a:t>
            </a: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The Project Problem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Sample Use Case: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600" y="1659000"/>
            <a:ext cx="5622475" cy="508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Initial Prototype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062" y="1659000"/>
            <a:ext cx="7041875" cy="502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End Product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74" y="1730124"/>
            <a:ext cx="8466450" cy="45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We intended to make the user interface as simple and intuitive as possible.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We applied the Agile Software Development Method.</a:t>
            </a:r>
          </a:p>
          <a:p>
            <a:pPr indent="-4318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We reassessed our design every week and made changes to react to coding problems and new features we found.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Design Plan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Gantt Chart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4" y="2011375"/>
            <a:ext cx="8921051" cy="38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Team was very successful in implementing the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All members worked together well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Decisions were made democratically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318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Disputes were resolved without violence or use of bad language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Regular testing was carried out every week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Test cases were created before coding began on each new feature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Every new feature that was implemented was thoroughly tested by all team members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Testing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