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73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4106FB-13E9-4AE7-AEA7-F5068956A484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1A1627-9742-4E97-8303-D057FB075D33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aryl.winslow@mydit.i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92" y="620688"/>
            <a:ext cx="3528392" cy="2276872"/>
          </a:xfrm>
        </p:spPr>
        <p:txBody>
          <a:bodyPr>
            <a:normAutofit/>
          </a:bodyPr>
          <a:lstStyle/>
          <a:p>
            <a:r>
              <a:rPr lang="en-IE" dirty="0" smtClean="0"/>
              <a:t>TBA IT Solutions Inc.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3717032"/>
            <a:ext cx="4784576" cy="1817216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Group H</a:t>
            </a:r>
          </a:p>
          <a:p>
            <a:r>
              <a:rPr lang="en-IE" dirty="0" smtClean="0"/>
              <a:t>Members</a:t>
            </a:r>
          </a:p>
          <a:p>
            <a:r>
              <a:rPr lang="en-IE" dirty="0" smtClean="0"/>
              <a:t>Marcel </a:t>
            </a:r>
            <a:r>
              <a:rPr lang="en-IE" dirty="0" err="1" smtClean="0"/>
              <a:t>Schilsky</a:t>
            </a:r>
            <a:endParaRPr lang="en-IE" dirty="0" smtClean="0"/>
          </a:p>
          <a:p>
            <a:r>
              <a:rPr lang="en-IE" dirty="0" smtClean="0"/>
              <a:t>Daryl Winslow</a:t>
            </a:r>
          </a:p>
          <a:p>
            <a:r>
              <a:rPr lang="en-IE" dirty="0" smtClean="0"/>
              <a:t>Adam Noonan</a:t>
            </a:r>
          </a:p>
          <a:p>
            <a:r>
              <a:rPr lang="en-IE" dirty="0" smtClean="0"/>
              <a:t>Stephen Pollard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664" y="908720"/>
            <a:ext cx="691276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700" dirty="0"/>
              <a:t>Team Leader Daryl Winslow Contact Details:</a:t>
            </a:r>
          </a:p>
          <a:p>
            <a:pPr lvl="1"/>
            <a:r>
              <a:rPr lang="en-IE" sz="1500" dirty="0"/>
              <a:t>E-mail: </a:t>
            </a:r>
            <a:r>
              <a:rPr lang="en-IE" sz="1500" dirty="0">
                <a:hlinkClick r:id="rId2"/>
              </a:rPr>
              <a:t>daryl.winslow@mydit.ie</a:t>
            </a:r>
            <a:endParaRPr lang="en-IE" sz="1500" dirty="0"/>
          </a:p>
          <a:p>
            <a:pPr lvl="1"/>
            <a:r>
              <a:rPr lang="en-IE" sz="1500" dirty="0"/>
              <a:t>Phone: </a:t>
            </a:r>
            <a:r>
              <a:rPr lang="en-IE" sz="1500" dirty="0" smtClean="0"/>
              <a:t>0860834075</a:t>
            </a:r>
            <a:endParaRPr lang="en-IE" sz="1700" dirty="0" smtClean="0"/>
          </a:p>
          <a:p>
            <a:pPr marL="0" indent="0">
              <a:buNone/>
            </a:pPr>
            <a:endParaRPr lang="en-IE" sz="1700" dirty="0"/>
          </a:p>
          <a:p>
            <a:r>
              <a:rPr lang="en-IE" sz="1700" dirty="0" smtClean="0"/>
              <a:t>Documentation Adam Noonan:</a:t>
            </a:r>
          </a:p>
          <a:p>
            <a:pPr lvl="1"/>
            <a:r>
              <a:rPr lang="en-IE" sz="1500" dirty="0" smtClean="0"/>
              <a:t>Email: adam.noonan@mydit.ie</a:t>
            </a:r>
          </a:p>
          <a:p>
            <a:pPr lvl="1"/>
            <a:r>
              <a:rPr lang="en-IE" sz="1500" dirty="0" smtClean="0"/>
              <a:t>Phone: 0879443042</a:t>
            </a:r>
          </a:p>
          <a:p>
            <a:pPr lvl="1"/>
            <a:endParaRPr lang="en-IE" sz="1500" dirty="0"/>
          </a:p>
          <a:p>
            <a:pPr marL="301943" lvl="1" indent="0">
              <a:buNone/>
            </a:pPr>
            <a:endParaRPr lang="en-IE" sz="1500" dirty="0"/>
          </a:p>
          <a:p>
            <a:pPr marL="301943" lvl="1" indent="0">
              <a:buNone/>
            </a:pPr>
            <a:endParaRPr lang="en-IE" sz="1500" dirty="0"/>
          </a:p>
          <a:p>
            <a:pPr marL="301943" lvl="1" indent="0">
              <a:buNone/>
            </a:pPr>
            <a:r>
              <a:rPr lang="en-IE" sz="1500" dirty="0" smtClean="0"/>
              <a:t>Please Inform our Daryl or Adam for any changes in schedule or updates on the project.</a:t>
            </a:r>
            <a:endParaRPr lang="en-IE" sz="1500" dirty="0"/>
          </a:p>
          <a:p>
            <a:endParaRPr lang="en-IE" sz="1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Contact Info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you have any Questions, Please ask now, or Contact our PR Department.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Q&amp;A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88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Daryl Winslow – Team Leader</a:t>
            </a:r>
          </a:p>
          <a:p>
            <a:r>
              <a:rPr lang="en-IE" dirty="0" smtClean="0"/>
              <a:t>Adam Noonan – Documentation</a:t>
            </a:r>
          </a:p>
          <a:p>
            <a:r>
              <a:rPr lang="en-IE" dirty="0" smtClean="0"/>
              <a:t>Stephen Pollard – Testing</a:t>
            </a:r>
          </a:p>
          <a:p>
            <a:r>
              <a:rPr lang="en-IE" dirty="0" smtClean="0"/>
              <a:t>Marcel </a:t>
            </a:r>
            <a:r>
              <a:rPr lang="en-IE" dirty="0" err="1" smtClean="0"/>
              <a:t>Schilsky</a:t>
            </a:r>
            <a:r>
              <a:rPr lang="en-IE" dirty="0" smtClean="0"/>
              <a:t> – Design </a:t>
            </a:r>
          </a:p>
          <a:p>
            <a:endParaRPr lang="en-IE" dirty="0" smtClean="0"/>
          </a:p>
          <a:p>
            <a:r>
              <a:rPr lang="en-IE" dirty="0" smtClean="0"/>
              <a:t>Coding is shared between all Team Members for Fairness.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Roles And Responsibilities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6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Brainstorm Meetings</a:t>
            </a:r>
          </a:p>
          <a:p>
            <a:r>
              <a:rPr lang="en-IE" dirty="0" smtClean="0"/>
              <a:t>Weekly Face to Face meetings</a:t>
            </a:r>
          </a:p>
          <a:p>
            <a:r>
              <a:rPr lang="en-IE" dirty="0" smtClean="0"/>
              <a:t>Facebook</a:t>
            </a:r>
          </a:p>
          <a:p>
            <a:r>
              <a:rPr lang="en-IE" dirty="0" smtClean="0"/>
              <a:t>Google Docs</a:t>
            </a:r>
          </a:p>
          <a:p>
            <a:r>
              <a:rPr lang="en-IE" dirty="0" smtClean="0"/>
              <a:t>Skype</a:t>
            </a:r>
          </a:p>
          <a:p>
            <a:r>
              <a:rPr lang="en-IE" dirty="0" smtClean="0"/>
              <a:t>Phone </a:t>
            </a:r>
          </a:p>
          <a:p>
            <a:r>
              <a:rPr lang="en-IE" dirty="0" smtClean="0"/>
              <a:t>Email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Communication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94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IE" dirty="0" smtClean="0"/>
              <a:t>In our Face to Face Meetings we will take brief votes on ideas raised for the project, which will </a:t>
            </a:r>
            <a:r>
              <a:rPr lang="en-IE" dirty="0" smtClean="0"/>
              <a:t>ensure democratic decisions.</a:t>
            </a:r>
            <a:endParaRPr lang="en-IE" dirty="0" smtClean="0"/>
          </a:p>
          <a:p>
            <a:r>
              <a:rPr lang="en-IE" dirty="0" smtClean="0"/>
              <a:t>As we use Google Docs, we will ensure that our work will be available to every team member and secure. We are also in constant contact via Facebook, Phone, E-mail, etc.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Decision Making &amp; Contingencies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Library Management System</a:t>
            </a:r>
          </a:p>
          <a:p>
            <a:pPr marL="457200" indent="-457200">
              <a:buFont typeface="+mj-lt"/>
              <a:buAutoNum type="arabicPeriod"/>
            </a:pP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DVD Rental Management </a:t>
            </a:r>
            <a:r>
              <a:rPr lang="en-IE" dirty="0" smtClean="0"/>
              <a:t>System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NCT Management System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Preferred Projects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53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Our Approach to this Project involves breaking the development into different stages. 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These stages will be allocated a specific length of time for completion.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Library Management System </a:t>
            </a:r>
            <a:br>
              <a:rPr lang="en-IE" dirty="0" smtClean="0"/>
            </a:br>
            <a:r>
              <a:rPr lang="en-IE" dirty="0" smtClean="0"/>
              <a:t>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50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 smtClean="0"/>
              <a:t>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51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9"/>
            <a:ext cx="8424936" cy="31354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Stages</a:t>
            </a:r>
            <a:br>
              <a:rPr lang="en-IE" dirty="0" smtClean="0"/>
            </a:br>
            <a:r>
              <a:rPr lang="en-IE" dirty="0" smtClean="0"/>
              <a:t>Gantt Chart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10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Group has extensive knowledge of the intended programming fields.</a:t>
            </a:r>
          </a:p>
          <a:p>
            <a:r>
              <a:rPr lang="en-IE" dirty="0" smtClean="0"/>
              <a:t>Previous experience with Management systems.</a:t>
            </a:r>
          </a:p>
          <a:p>
            <a:r>
              <a:rPr lang="en-IE" dirty="0" smtClean="0"/>
              <a:t>Group is well organized and </a:t>
            </a:r>
            <a:r>
              <a:rPr lang="en-IE" dirty="0"/>
              <a:t>work </a:t>
            </a:r>
            <a:r>
              <a:rPr lang="en-IE"/>
              <a:t>well </a:t>
            </a:r>
            <a:r>
              <a:rPr lang="en-IE" smtClean="0"/>
              <a:t>together.</a:t>
            </a:r>
            <a:endParaRPr lang="en-IE" dirty="0" smtClean="0"/>
          </a:p>
          <a:p>
            <a:r>
              <a:rPr lang="en-IE" dirty="0" smtClean="0"/>
              <a:t>The members also have a strong team ethos.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Selling Points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68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</TotalTime>
  <Words>271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TBA IT Solutions Inc.</vt:lpstr>
      <vt:lpstr>Roles And Responsibilities </vt:lpstr>
      <vt:lpstr>Communication</vt:lpstr>
      <vt:lpstr>Decision Making &amp; Contingencies</vt:lpstr>
      <vt:lpstr>Preferred Projects</vt:lpstr>
      <vt:lpstr>Library Management System  Approach</vt:lpstr>
      <vt:lpstr>Stages</vt:lpstr>
      <vt:lpstr>Stages Gantt Chart</vt:lpstr>
      <vt:lpstr>Selling Points</vt:lpstr>
      <vt:lpstr>Contact Info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Solutions Inc.</dc:title>
  <dc:creator>Marcel Schilsky</dc:creator>
  <cp:lastModifiedBy>Daryl</cp:lastModifiedBy>
  <cp:revision>12</cp:revision>
  <dcterms:created xsi:type="dcterms:W3CDTF">2015-01-29T13:06:48Z</dcterms:created>
  <dcterms:modified xsi:type="dcterms:W3CDTF">2015-01-30T13:08:53Z</dcterms:modified>
</cp:coreProperties>
</file>