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84DF-A7E1-41DC-A495-FEBFE4856FC4}" type="datetimeFigureOut">
              <a:rPr lang="en-IE" smtClean="0"/>
              <a:t>13/03/2015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7F7DEC-139F-47BA-BFDE-E208D578B7D7}" type="slidenum">
              <a:rPr lang="en-IE" smtClean="0"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337560"/>
            <a:ext cx="9036496" cy="2301240"/>
          </a:xfrm>
        </p:spPr>
        <p:txBody>
          <a:bodyPr/>
          <a:lstStyle/>
          <a:p>
            <a:pPr algn="ctr"/>
            <a:r>
              <a:rPr lang="de-DE" dirty="0" smtClean="0"/>
              <a:t>Software Testing Methodologies and Levels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lvl="1" algn="l"/>
            <a:r>
              <a:rPr lang="de-DE" sz="3800" dirty="0" smtClean="0"/>
              <a:t>Team H Group Members: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Daryl Winslow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Adam </a:t>
            </a:r>
            <a:r>
              <a:rPr lang="de-DE" sz="3800" dirty="0" smtClean="0"/>
              <a:t>Noonan</a:t>
            </a:r>
            <a:endParaRPr lang="de-DE" sz="38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Stephen Pollard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3800" dirty="0" smtClean="0"/>
              <a:t>Marcel Schilsky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771516"/>
            <a:ext cx="10369152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Testing levels </a:t>
            </a:r>
            <a:r>
              <a:rPr lang="en-IE" dirty="0" smtClean="0"/>
              <a:t>– System Testing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System testing, or end-to-end testing, tests a completely integrated system to verify that it </a:t>
            </a:r>
            <a:r>
              <a:rPr lang="en-IE" dirty="0" smtClean="0"/>
              <a:t>meets </a:t>
            </a:r>
            <a:r>
              <a:rPr lang="en-IE" dirty="0"/>
              <a:t>its requirements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addition, the software testing </a:t>
            </a:r>
            <a:r>
              <a:rPr lang="en-IE" dirty="0" smtClean="0"/>
              <a:t>ensure </a:t>
            </a:r>
            <a:r>
              <a:rPr lang="en-IE" dirty="0"/>
              <a:t>that the </a:t>
            </a:r>
            <a:r>
              <a:rPr lang="en-IE" dirty="0" smtClean="0"/>
              <a:t>program does </a:t>
            </a:r>
            <a:r>
              <a:rPr lang="en-IE" dirty="0"/>
              <a:t>not </a:t>
            </a:r>
            <a:r>
              <a:rPr lang="en-IE" dirty="0" smtClean="0"/>
              <a:t>destroy </a:t>
            </a:r>
            <a:r>
              <a:rPr lang="en-IE" dirty="0"/>
              <a:t>or partially corrupt its operating </a:t>
            </a:r>
            <a:r>
              <a:rPr lang="en-IE" dirty="0" smtClean="0"/>
              <a:t>environment.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26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Testing levels – </a:t>
            </a:r>
            <a:r>
              <a:rPr lang="en-IE" dirty="0" smtClean="0"/>
              <a:t>Acceptance </a:t>
            </a:r>
            <a:r>
              <a:rPr lang="en-IE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At </a:t>
            </a:r>
            <a:r>
              <a:rPr lang="en-IE" dirty="0"/>
              <a:t>last the system is delivered to the user for Acceptance testing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r>
              <a:rPr lang="en-IE" dirty="0" smtClean="0"/>
              <a:t>The user Verifies if the Product delivered meets the requirements specified by the consumer.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47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47248" cy="3874442"/>
          </a:xfrm>
        </p:spPr>
        <p:txBody>
          <a:bodyPr>
            <a:normAutofit fontScale="90000"/>
          </a:bodyPr>
          <a:lstStyle/>
          <a:p>
            <a:r>
              <a:rPr lang="de-DE" sz="6600" dirty="0" smtClean="0"/>
              <a:t>Thank you really much for your time</a:t>
            </a:r>
            <a:r>
              <a:rPr lang="de-DE" sz="6600" dirty="0" smtClean="0"/>
              <a:t>.</a:t>
            </a:r>
            <a:br>
              <a:rPr lang="de-DE" sz="6600" dirty="0" smtClean="0"/>
            </a:br>
            <a:r>
              <a:rPr lang="de-DE" sz="6600" dirty="0"/>
              <a:t/>
            </a:r>
            <a:br>
              <a:rPr lang="de-DE" sz="6600" dirty="0"/>
            </a:br>
            <a:r>
              <a:rPr lang="de-DE" sz="6600" dirty="0" smtClean="0"/>
              <a:t>Don‘t ask any questions</a:t>
            </a:r>
            <a:endParaRPr lang="en-IE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99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Testing - Basics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Software testing is the process of </a:t>
            </a:r>
            <a:r>
              <a:rPr lang="en-IE" dirty="0" smtClean="0"/>
              <a:t>analysing </a:t>
            </a:r>
            <a:r>
              <a:rPr lang="en-IE" dirty="0"/>
              <a:t>a software item to detect the </a:t>
            </a:r>
            <a:r>
              <a:rPr lang="en-IE" dirty="0" smtClean="0"/>
              <a:t>quality </a:t>
            </a:r>
            <a:r>
              <a:rPr lang="en-IE" dirty="0"/>
              <a:t>of the product or service under test</a:t>
            </a:r>
            <a:r>
              <a:rPr lang="en-IE" dirty="0" smtClean="0"/>
              <a:t>.</a:t>
            </a:r>
          </a:p>
          <a:p>
            <a:r>
              <a:rPr lang="en-IE" dirty="0"/>
              <a:t>Test techniques </a:t>
            </a:r>
            <a:r>
              <a:rPr lang="en-IE" dirty="0" smtClean="0"/>
              <a:t>include </a:t>
            </a:r>
            <a:r>
              <a:rPr lang="en-IE" dirty="0"/>
              <a:t>the process of executing a program </a:t>
            </a:r>
            <a:r>
              <a:rPr lang="en-IE" dirty="0" smtClean="0"/>
              <a:t>with </a:t>
            </a:r>
            <a:r>
              <a:rPr lang="en-IE" dirty="0"/>
              <a:t>the intent of finding </a:t>
            </a:r>
            <a:r>
              <a:rPr lang="en-IE" dirty="0" smtClean="0"/>
              <a:t>software errors.</a:t>
            </a:r>
          </a:p>
          <a:p>
            <a:r>
              <a:rPr lang="en-IE" dirty="0"/>
              <a:t>Software testing is one of the “verification and </a:t>
            </a:r>
            <a:r>
              <a:rPr lang="en-IE" dirty="0" smtClean="0"/>
              <a:t>validation” practices.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2146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90010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Verification</a:t>
            </a:r>
            <a:r>
              <a:rPr lang="en-IE" dirty="0" smtClean="0"/>
              <a:t>: </a:t>
            </a:r>
            <a:r>
              <a:rPr lang="en-IE" dirty="0"/>
              <a:t>Are we building the product right?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</a:t>
            </a:r>
            <a:r>
              <a:rPr lang="en-IE" dirty="0" smtClean="0"/>
              <a:t>erification</a:t>
            </a:r>
            <a:r>
              <a:rPr lang="en-IE" dirty="0"/>
              <a:t> is a discipline </a:t>
            </a:r>
            <a:r>
              <a:rPr lang="en-IE" dirty="0" smtClean="0"/>
              <a:t>of software testing</a:t>
            </a:r>
            <a:r>
              <a:rPr lang="en-IE" dirty="0"/>
              <a:t> whose goal is to assure that software fully satisfies all the expected requirements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Through </a:t>
            </a:r>
            <a:r>
              <a:rPr lang="en-IE" dirty="0"/>
              <a:t>verification, we make sure the product </a:t>
            </a:r>
            <a:r>
              <a:rPr lang="en-IE" dirty="0" smtClean="0"/>
              <a:t>behaves </a:t>
            </a:r>
            <a:r>
              <a:rPr lang="en-IE" dirty="0"/>
              <a:t>the way we want it to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endParaRPr lang="de-D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2061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Validation: Are we building the right product?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7467600" cy="4525963"/>
          </a:xfrm>
        </p:spPr>
        <p:txBody>
          <a:bodyPr/>
          <a:lstStyle/>
          <a:p>
            <a:r>
              <a:rPr lang="en-IE" dirty="0"/>
              <a:t>Through validation, we check to make sure </a:t>
            </a:r>
            <a:r>
              <a:rPr lang="en-IE" dirty="0" smtClean="0"/>
              <a:t>that no mistakes have been made in the process of development.</a:t>
            </a:r>
          </a:p>
          <a:p>
            <a:endParaRPr lang="de-DE" dirty="0"/>
          </a:p>
          <a:p>
            <a:r>
              <a:rPr lang="en-IE" dirty="0" smtClean="0"/>
              <a:t>Validation is the process of insuring that the product </a:t>
            </a:r>
            <a:r>
              <a:rPr lang="en-IE" b="1" u="sng" dirty="0" smtClean="0"/>
              <a:t>is</a:t>
            </a:r>
            <a:r>
              <a:rPr lang="en-IE" dirty="0" smtClean="0"/>
              <a:t> </a:t>
            </a:r>
            <a:r>
              <a:rPr lang="en-IE" dirty="0"/>
              <a:t>what the customer asked for.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9795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Software Testing </a:t>
            </a:r>
            <a:br>
              <a:rPr lang="de-DE" dirty="0" smtClean="0"/>
            </a:br>
            <a:r>
              <a:rPr lang="de-DE" dirty="0" smtClean="0"/>
              <a:t>Methods – Static vs. Dynamic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Static testing involves </a:t>
            </a:r>
            <a:r>
              <a:rPr lang="en-IE" dirty="0" smtClean="0"/>
              <a:t>verification</a:t>
            </a:r>
          </a:p>
          <a:p>
            <a:r>
              <a:rPr lang="en-IE" dirty="0" smtClean="0"/>
              <a:t>Reviews </a:t>
            </a:r>
            <a:r>
              <a:rPr lang="en-IE" dirty="0" smtClean="0"/>
              <a:t>and</a:t>
            </a:r>
            <a:r>
              <a:rPr lang="en-IE" dirty="0"/>
              <a:t> </a:t>
            </a:r>
            <a:r>
              <a:rPr lang="en-IE" dirty="0" smtClean="0"/>
              <a:t>walkthroughs of code (not compiled) are considered Static testing.</a:t>
            </a:r>
          </a:p>
          <a:p>
            <a:r>
              <a:rPr lang="en-IE" dirty="0" smtClean="0"/>
              <a:t>Dynamic </a:t>
            </a:r>
            <a:r>
              <a:rPr lang="en-IE" dirty="0"/>
              <a:t>testing involves </a:t>
            </a:r>
            <a:r>
              <a:rPr lang="en-IE" dirty="0" smtClean="0"/>
              <a:t>validation.</a:t>
            </a:r>
          </a:p>
          <a:p>
            <a:r>
              <a:rPr lang="en-IE" dirty="0" smtClean="0"/>
              <a:t>Executing </a:t>
            </a:r>
            <a:r>
              <a:rPr lang="en-IE" dirty="0"/>
              <a:t>programmed code with a given set of </a:t>
            </a:r>
            <a:r>
              <a:rPr lang="en-IE" dirty="0" smtClean="0"/>
              <a:t>test cases</a:t>
            </a:r>
            <a:r>
              <a:rPr lang="en-IE" dirty="0"/>
              <a:t> is referred to as </a:t>
            </a:r>
            <a:r>
              <a:rPr lang="en-IE" dirty="0" smtClean="0"/>
              <a:t>dynamic testing.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22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Software Testing </a:t>
            </a:r>
            <a:br>
              <a:rPr lang="de-DE" dirty="0"/>
            </a:br>
            <a:r>
              <a:rPr lang="de-DE" dirty="0"/>
              <a:t>Methods – </a:t>
            </a:r>
            <a:r>
              <a:rPr lang="de-DE" dirty="0" smtClean="0"/>
              <a:t>Box 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Software testing methods are </a:t>
            </a:r>
            <a:r>
              <a:rPr lang="en-IE" dirty="0" smtClean="0"/>
              <a:t>divided </a:t>
            </a:r>
            <a:r>
              <a:rPr lang="en-IE" dirty="0"/>
              <a:t>into white- and black-box testing</a:t>
            </a:r>
            <a:r>
              <a:rPr lang="en-IE" dirty="0" smtClean="0"/>
              <a:t>.</a:t>
            </a:r>
            <a:endParaRPr lang="de-DE" u="sng" dirty="0" smtClean="0"/>
          </a:p>
          <a:p>
            <a:pPr lvl="1"/>
            <a:r>
              <a:rPr lang="de-DE" u="sng" dirty="0" smtClean="0"/>
              <a:t>White Box Testing</a:t>
            </a:r>
          </a:p>
          <a:p>
            <a:pPr lvl="2"/>
            <a:r>
              <a:rPr lang="en-IE" dirty="0"/>
              <a:t>T</a:t>
            </a:r>
            <a:r>
              <a:rPr lang="en-IE" dirty="0" smtClean="0"/>
              <a:t>ests </a:t>
            </a:r>
            <a:r>
              <a:rPr lang="en-IE" dirty="0"/>
              <a:t>internal structures or workings of a program, as </a:t>
            </a:r>
            <a:r>
              <a:rPr lang="en-IE" dirty="0" smtClean="0"/>
              <a:t>opposed to the functionality exposed to the end-user.</a:t>
            </a:r>
            <a:endParaRPr lang="en-IE" u="sng" dirty="0" smtClean="0"/>
          </a:p>
          <a:p>
            <a:pPr lvl="1"/>
            <a:r>
              <a:rPr lang="de-DE" u="sng" dirty="0" smtClean="0"/>
              <a:t>Black Box Testing</a:t>
            </a:r>
          </a:p>
          <a:p>
            <a:pPr lvl="2"/>
            <a:r>
              <a:rPr lang="en-IE" dirty="0" smtClean="0"/>
              <a:t>Examining </a:t>
            </a:r>
            <a:r>
              <a:rPr lang="en-IE" dirty="0"/>
              <a:t>functionality without any knowledge of internal implementation. The testers are only aware of what the </a:t>
            </a:r>
            <a:r>
              <a:rPr lang="en-IE" dirty="0" smtClean="0"/>
              <a:t>software is supposed to do, </a:t>
            </a:r>
            <a:r>
              <a:rPr lang="en-IE" dirty="0"/>
              <a:t>not how it does it.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233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Testing </a:t>
            </a:r>
            <a:r>
              <a:rPr lang="en-IE" dirty="0" smtClean="0"/>
              <a:t>levels – Unit Testing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Unit </a:t>
            </a:r>
            <a:r>
              <a:rPr lang="en-IE" dirty="0" smtClean="0"/>
              <a:t>testing refers </a:t>
            </a:r>
            <a:r>
              <a:rPr lang="en-IE" dirty="0"/>
              <a:t>to tests that verify the functionality of a specific section of code, usually at the function level.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an object-oriented </a:t>
            </a:r>
            <a:r>
              <a:rPr lang="en-IE" dirty="0" smtClean="0"/>
              <a:t>environment, the </a:t>
            </a:r>
            <a:r>
              <a:rPr lang="en-IE" dirty="0"/>
              <a:t>minimal unit tests include the constructors and destructors.</a:t>
            </a:r>
          </a:p>
        </p:txBody>
      </p:sp>
    </p:spTree>
    <p:extLst>
      <p:ext uri="{BB962C8B-B14F-4D97-AF65-F5344CB8AC3E}">
        <p14:creationId xmlns:p14="http://schemas.microsoft.com/office/powerpoint/2010/main" val="17017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Testing levels – </a:t>
            </a:r>
            <a:r>
              <a:rPr lang="en-IE" dirty="0" smtClean="0"/>
              <a:t>Integration </a:t>
            </a:r>
            <a:r>
              <a:rPr lang="en-IE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Integration testing is </a:t>
            </a:r>
            <a:r>
              <a:rPr lang="en-IE" dirty="0" smtClean="0"/>
              <a:t>a Software Testing Level.</a:t>
            </a:r>
          </a:p>
          <a:p>
            <a:endParaRPr lang="en-IE" dirty="0" smtClean="0"/>
          </a:p>
          <a:p>
            <a:r>
              <a:rPr lang="en-IE" dirty="0" smtClean="0"/>
              <a:t>It </a:t>
            </a:r>
            <a:r>
              <a:rPr lang="en-IE" dirty="0"/>
              <a:t>seeks to verify the interfaces between components against </a:t>
            </a:r>
            <a:r>
              <a:rPr lang="en-IE" dirty="0" smtClean="0"/>
              <a:t>the </a:t>
            </a:r>
            <a:r>
              <a:rPr lang="en-IE" dirty="0"/>
              <a:t>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8180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Testing levels </a:t>
            </a:r>
            <a:r>
              <a:rPr lang="en-IE" dirty="0" smtClean="0"/>
              <a:t>– Component Interface 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Component </a:t>
            </a:r>
            <a:r>
              <a:rPr lang="en-IE" dirty="0"/>
              <a:t>interface testing can be used to check the handling of data passed between various </a:t>
            </a:r>
            <a:r>
              <a:rPr lang="en-IE" dirty="0" smtClean="0"/>
              <a:t>units.</a:t>
            </a:r>
          </a:p>
          <a:p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data being passed can be considered as "message packets" and the range or data types can be </a:t>
            </a:r>
            <a:r>
              <a:rPr lang="en-IE" dirty="0" smtClean="0"/>
              <a:t>checked.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24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152</TotalTime>
  <Words>384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Software Testing Methodologies and Levels</vt:lpstr>
      <vt:lpstr>Software Testing - Basics</vt:lpstr>
      <vt:lpstr>Verification: Are we building the product right? </vt:lpstr>
      <vt:lpstr>Validation: Are we building the right product? </vt:lpstr>
      <vt:lpstr>Software Testing  Methods – Static vs. Dynamic</vt:lpstr>
      <vt:lpstr>Software Testing  Methods – Box Testing</vt:lpstr>
      <vt:lpstr>Testing levels – Unit Testing </vt:lpstr>
      <vt:lpstr>Testing levels – Integration Testing</vt:lpstr>
      <vt:lpstr>Testing levels – Component Interface Testing</vt:lpstr>
      <vt:lpstr>Testing levels – System Testing</vt:lpstr>
      <vt:lpstr>Testing levels – Acceptance Testing</vt:lpstr>
      <vt:lpstr>Thank you really much for your time.  Don‘t ask 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m.schilsky@yahoo.de</dc:creator>
  <cp:lastModifiedBy>Daryl</cp:lastModifiedBy>
  <cp:revision>13</cp:revision>
  <dcterms:created xsi:type="dcterms:W3CDTF">2015-03-13T10:45:26Z</dcterms:created>
  <dcterms:modified xsi:type="dcterms:W3CDTF">2015-03-13T13:20:02Z</dcterms:modified>
</cp:coreProperties>
</file>