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C09142-15D6-412B-A382-8EFC21090CC8}" type="datetimeFigureOut">
              <a:rPr lang="en-GB" smtClean="0"/>
              <a:t>05/01/2017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9B5D25-55C5-4BD6-9FAD-7C99430C1A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GAMMA Currency Converter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Nana Li &amp; Ben Bowes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/>
              <a:t>UML Class Diagram</a:t>
            </a:r>
            <a:endParaRPr lang="en-GB" sz="3600" dirty="0"/>
          </a:p>
        </p:txBody>
      </p:sp>
      <p:pic>
        <p:nvPicPr>
          <p:cNvPr id="4" name="Picture 3" descr="H:\UML CurrencyConverter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8590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6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/>
              <a:t>XML Parsing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LINQ XML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err="1" smtClean="0"/>
              <a:t>XDocument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Lambda Expressions</a:t>
            </a:r>
          </a:p>
          <a:p>
            <a:endParaRPr lang="en-GB" sz="2400" dirty="0" smtClean="0"/>
          </a:p>
          <a:p>
            <a:r>
              <a:rPr lang="en-GB" sz="2400" dirty="0" smtClean="0"/>
              <a:t>Dictionary&lt;string, decimal&gt;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41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/>
              <a:t>Currency Rate Database Reader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err="1" smtClean="0"/>
              <a:t>XMLReader</a:t>
            </a:r>
            <a:r>
              <a:rPr lang="en-GB" sz="2400" dirty="0"/>
              <a:t> </a:t>
            </a:r>
            <a:r>
              <a:rPr lang="en-GB" sz="2400" dirty="0" err="1" smtClean="0"/>
              <a:t>xmlReader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Dictionary&lt;string, decimal&gt; database();</a:t>
            </a:r>
          </a:p>
          <a:p>
            <a:r>
              <a:rPr lang="en-GB" sz="2400" dirty="0" smtClean="0"/>
              <a:t>(</a:t>
            </a:r>
            <a:r>
              <a:rPr lang="en-GB" sz="2400" dirty="0" err="1" smtClean="0"/>
              <a:t>xmlReader.GetCurrencyAndRates</a:t>
            </a:r>
            <a:r>
              <a:rPr lang="en-GB" sz="2400" dirty="0" smtClean="0"/>
              <a:t>();)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DatabaseReader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TargetCurrency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Returns Value of </a:t>
            </a:r>
            <a:r>
              <a:rPr lang="en-GB" sz="2400" dirty="0" err="1" smtClean="0"/>
              <a:t>TargetCurrency</a:t>
            </a:r>
            <a:r>
              <a:rPr lang="en-GB" sz="2400" dirty="0" smtClean="0"/>
              <a:t> if it exists in Dictionary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866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/>
              <a:t>Currency Converter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string </a:t>
            </a:r>
            <a:r>
              <a:rPr lang="en-GB" dirty="0" err="1" smtClean="0"/>
              <a:t>fromCurrency</a:t>
            </a:r>
            <a:endParaRPr lang="en-GB" dirty="0" smtClean="0"/>
          </a:p>
          <a:p>
            <a:r>
              <a:rPr lang="en-GB" dirty="0" smtClean="0"/>
              <a:t>string </a:t>
            </a:r>
            <a:r>
              <a:rPr lang="en-GB" dirty="0" err="1" smtClean="0"/>
              <a:t>toCurrency</a:t>
            </a:r>
            <a:endParaRPr lang="en-GB" dirty="0" smtClean="0"/>
          </a:p>
          <a:p>
            <a:r>
              <a:rPr lang="en-GB" dirty="0" smtClean="0"/>
              <a:t>decimal value</a:t>
            </a:r>
          </a:p>
          <a:p>
            <a:r>
              <a:rPr lang="en-GB" dirty="0" smtClean="0"/>
              <a:t>decimal </a:t>
            </a:r>
            <a:r>
              <a:rPr lang="en-GB" dirty="0" err="1" smtClean="0"/>
              <a:t>convertedValue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public </a:t>
            </a:r>
            <a:r>
              <a:rPr lang="en-GB" dirty="0" err="1" smtClean="0"/>
              <a:t>CurrencyConverter</a:t>
            </a:r>
            <a:r>
              <a:rPr lang="en-GB" dirty="0" smtClean="0"/>
              <a:t>(string </a:t>
            </a:r>
            <a:r>
              <a:rPr lang="en-GB" dirty="0" err="1" smtClean="0"/>
              <a:t>FromCurrency</a:t>
            </a:r>
            <a:r>
              <a:rPr lang="en-GB" dirty="0" smtClean="0"/>
              <a:t>, string </a:t>
            </a:r>
            <a:r>
              <a:rPr lang="en-GB" dirty="0" err="1" smtClean="0"/>
              <a:t>ToCurrency</a:t>
            </a:r>
            <a:r>
              <a:rPr lang="en-GB" dirty="0" smtClean="0"/>
              <a:t>, string Value)</a:t>
            </a:r>
          </a:p>
          <a:p>
            <a:endParaRPr lang="en-GB" dirty="0" smtClean="0"/>
          </a:p>
          <a:p>
            <a:r>
              <a:rPr lang="en-GB" dirty="0" smtClean="0"/>
              <a:t>public decimal </a:t>
            </a:r>
            <a:r>
              <a:rPr lang="en-GB" dirty="0" err="1" smtClean="0"/>
              <a:t>ConvertFromCurrency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dirty="0" smtClean="0"/>
              <a:t>If/else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“EUR” : </a:t>
            </a:r>
            <a:r>
              <a:rPr lang="en-GB" dirty="0" err="1" smtClean="0"/>
              <a:t>convertedValue</a:t>
            </a:r>
            <a:r>
              <a:rPr lang="en-GB" dirty="0" smtClean="0"/>
              <a:t> = value * RATE;</a:t>
            </a:r>
          </a:p>
          <a:p>
            <a:r>
              <a:rPr lang="en-GB" dirty="0" smtClean="0"/>
              <a:t>Else : </a:t>
            </a:r>
            <a:r>
              <a:rPr lang="en-GB" dirty="0" err="1" smtClean="0"/>
              <a:t>transferValue</a:t>
            </a:r>
            <a:r>
              <a:rPr lang="en-GB" dirty="0" smtClean="0"/>
              <a:t> * </a:t>
            </a:r>
            <a:r>
              <a:rPr lang="en-GB" dirty="0" err="1" smtClean="0"/>
              <a:t>toCurrencyRate</a:t>
            </a:r>
            <a:r>
              <a:rPr lang="en-GB" dirty="0" smtClean="0"/>
              <a:t>;  (</a:t>
            </a:r>
            <a:r>
              <a:rPr lang="en-GB" dirty="0" err="1" smtClean="0"/>
              <a:t>transferValue</a:t>
            </a:r>
            <a:r>
              <a:rPr lang="en-GB" dirty="0" smtClean="0"/>
              <a:t> = value / </a:t>
            </a:r>
            <a:r>
              <a:rPr lang="en-GB" dirty="0" err="1" smtClean="0"/>
              <a:t>fromCurrencyRate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5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 smtClean="0"/>
              <a:t>Program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 smtClean="0"/>
              <a:t>CurrencyConverterApp</a:t>
            </a:r>
            <a:r>
              <a:rPr lang="en-GB" sz="1800" dirty="0" smtClean="0"/>
              <a:t>(); - </a:t>
            </a:r>
            <a:r>
              <a:rPr lang="en-GB" sz="1800" dirty="0" err="1" smtClean="0"/>
              <a:t>Console.Clear</a:t>
            </a:r>
            <a:r>
              <a:rPr lang="en-GB" sz="1800" dirty="0" smtClean="0"/>
              <a:t>() and conversion input and full program</a:t>
            </a:r>
          </a:p>
          <a:p>
            <a:endParaRPr lang="en-GB" sz="1800" dirty="0" smtClean="0"/>
          </a:p>
          <a:p>
            <a:r>
              <a:rPr lang="en-GB" sz="1800" dirty="0" err="1" smtClean="0"/>
              <a:t>StartUpMenu</a:t>
            </a:r>
            <a:r>
              <a:rPr lang="en-GB" sz="1800" dirty="0" smtClean="0"/>
              <a:t>(); - Option to use </a:t>
            </a:r>
            <a:r>
              <a:rPr lang="en-GB" sz="1800" dirty="0" err="1" smtClean="0"/>
              <a:t>currencyconverter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err="1" smtClean="0"/>
              <a:t>ApplicationMenu</a:t>
            </a:r>
            <a:r>
              <a:rPr lang="en-GB" sz="1800" dirty="0" smtClean="0"/>
              <a:t>(); - Listing available currencies for conversion</a:t>
            </a:r>
          </a:p>
          <a:p>
            <a:endParaRPr lang="en-GB" sz="1800" dirty="0"/>
          </a:p>
          <a:p>
            <a:r>
              <a:rPr lang="en-GB" sz="1800" dirty="0" err="1" smtClean="0"/>
              <a:t>RestartApplication</a:t>
            </a:r>
            <a:r>
              <a:rPr lang="en-GB" sz="1800" dirty="0" smtClean="0"/>
              <a:t>(); - restart application and clear console if new currency conversion is required by client/user.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391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</TotalTime>
  <Words>143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GAMMA Currency Converter</vt:lpstr>
      <vt:lpstr>UML Class Diagram</vt:lpstr>
      <vt:lpstr>XML Parsing</vt:lpstr>
      <vt:lpstr>Currency Rate Database Reader</vt:lpstr>
      <vt:lpstr>Currency Converter</vt:lpstr>
      <vt:lpstr>Program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Bowes</dc:creator>
  <cp:lastModifiedBy>Benjamin Bowes</cp:lastModifiedBy>
  <cp:revision>4</cp:revision>
  <dcterms:created xsi:type="dcterms:W3CDTF">2017-01-05T08:59:18Z</dcterms:created>
  <dcterms:modified xsi:type="dcterms:W3CDTF">2017-01-05T10:48:28Z</dcterms:modified>
</cp:coreProperties>
</file>