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6168" userDrawn="1">
          <p15:clr>
            <a:srgbClr val="A4A3A4"/>
          </p15:clr>
        </p15:guide>
        <p15:guide id="3" orient="horz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>
        <p:guide orient="horz" pos="1056"/>
        <p:guide pos="6168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7E302-9E14-461F-9AF3-B269B8B21EC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B2799D2-08BB-4C6C-AB2F-CE9797DB01B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Administration</a:t>
          </a:r>
        </a:p>
      </dgm:t>
    </dgm:pt>
    <dgm:pt modelId="{E83B5B3F-F37E-4EEB-9E6A-12620BE71D89}" type="parTrans" cxnId="{57D19124-60BA-4566-921E-1FD56B67716B}">
      <dgm:prSet/>
      <dgm:spPr/>
      <dgm:t>
        <a:bodyPr/>
        <a:lstStyle/>
        <a:p>
          <a:endParaRPr lang="en-US"/>
        </a:p>
      </dgm:t>
    </dgm:pt>
    <dgm:pt modelId="{E7CBCD15-676A-488E-AAE6-E8FB6663E354}" type="sibTrans" cxnId="{57D19124-60BA-4566-921E-1FD56B67716B}">
      <dgm:prSet/>
      <dgm:spPr/>
      <dgm:t>
        <a:bodyPr/>
        <a:lstStyle/>
        <a:p>
          <a:endParaRPr lang="en-US"/>
        </a:p>
      </dgm:t>
    </dgm:pt>
    <dgm:pt modelId="{2316EB62-1BBC-4EC3-A084-11ED5CF6C604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6A98F3C9-5B68-4985-8038-9DFE0E5B5803}" type="parTrans" cxnId="{F368FA0C-319F-48FB-96E1-6FDCA93D48F8}">
      <dgm:prSet/>
      <dgm:spPr/>
      <dgm:t>
        <a:bodyPr/>
        <a:lstStyle/>
        <a:p>
          <a:endParaRPr lang="en-US"/>
        </a:p>
      </dgm:t>
    </dgm:pt>
    <dgm:pt modelId="{71882BEF-3EC0-42B2-965E-D01F0A40F364}" type="sibTrans" cxnId="{F368FA0C-319F-48FB-96E1-6FDCA93D48F8}">
      <dgm:prSet/>
      <dgm:spPr/>
      <dgm:t>
        <a:bodyPr/>
        <a:lstStyle/>
        <a:p>
          <a:endParaRPr lang="en-US"/>
        </a:p>
      </dgm:t>
    </dgm:pt>
    <dgm:pt modelId="{80B3DAA4-1705-47D9-8EA9-71D65017D468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99ACB025-A8FD-4AF7-BCE9-1320F635E3FE}" type="parTrans" cxnId="{B20625CF-BEF1-4225-8A2C-30E1F5103EAB}">
      <dgm:prSet/>
      <dgm:spPr/>
      <dgm:t>
        <a:bodyPr/>
        <a:lstStyle/>
        <a:p>
          <a:endParaRPr lang="en-US"/>
        </a:p>
      </dgm:t>
    </dgm:pt>
    <dgm:pt modelId="{B9D910E6-4EA2-41A4-8ADC-EAB35B9C39D5}" type="sibTrans" cxnId="{B20625CF-BEF1-4225-8A2C-30E1F5103EAB}">
      <dgm:prSet/>
      <dgm:spPr/>
      <dgm:t>
        <a:bodyPr/>
        <a:lstStyle/>
        <a:p>
          <a:endParaRPr lang="en-US"/>
        </a:p>
      </dgm:t>
    </dgm:pt>
    <dgm:pt modelId="{895AE877-1824-463C-8DE6-33FA769EBC65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1D0EF8C8-8AB2-41D7-85C6-AF26D36AA381}" type="parTrans" cxnId="{BA9C34D4-8724-4D5A-9BC1-561748CAAF0B}">
      <dgm:prSet/>
      <dgm:spPr/>
      <dgm:t>
        <a:bodyPr/>
        <a:lstStyle/>
        <a:p>
          <a:endParaRPr lang="en-US"/>
        </a:p>
      </dgm:t>
    </dgm:pt>
    <dgm:pt modelId="{A97F82FF-820A-4D87-96D6-0A332D5D8EA7}" type="sibTrans" cxnId="{BA9C34D4-8724-4D5A-9BC1-561748CAAF0B}">
      <dgm:prSet/>
      <dgm:spPr/>
      <dgm:t>
        <a:bodyPr/>
        <a:lstStyle/>
        <a:p>
          <a:endParaRPr lang="en-US"/>
        </a:p>
      </dgm:t>
    </dgm:pt>
    <dgm:pt modelId="{15E6A75C-8845-4356-9C4D-8A9EA9C00648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5552E9B6-715E-409A-90D1-8F71776ED633}" type="parTrans" cxnId="{C0BAE888-AA3A-4CD9-88CD-27E7B91417F9}">
      <dgm:prSet/>
      <dgm:spPr/>
      <dgm:t>
        <a:bodyPr/>
        <a:lstStyle/>
        <a:p>
          <a:endParaRPr lang="en-US"/>
        </a:p>
      </dgm:t>
    </dgm:pt>
    <dgm:pt modelId="{735836ED-897C-4B46-A660-C6A65544C1C1}" type="sibTrans" cxnId="{C0BAE888-AA3A-4CD9-88CD-27E7B91417F9}">
      <dgm:prSet/>
      <dgm:spPr/>
      <dgm:t>
        <a:bodyPr/>
        <a:lstStyle/>
        <a:p>
          <a:endParaRPr lang="en-US"/>
        </a:p>
      </dgm:t>
    </dgm:pt>
    <dgm:pt modelId="{9552AF59-4C0D-4465-A1B6-1550926DB545}">
      <dgm:prSet phldrT="[Text]"/>
      <dgm:spPr/>
      <dgm:t>
        <a:bodyPr/>
        <a:lstStyle/>
        <a:p>
          <a:r>
            <a:rPr lang="en-US" dirty="0"/>
            <a:t>Parents</a:t>
          </a:r>
        </a:p>
      </dgm:t>
    </dgm:pt>
    <dgm:pt modelId="{0A9DFBDC-D99C-42A4-A77E-27BBC05CF6A2}" type="parTrans" cxnId="{2DEF588F-DC4A-4C60-B7CF-FAF19D8DA1CC}">
      <dgm:prSet/>
      <dgm:spPr/>
      <dgm:t>
        <a:bodyPr/>
        <a:lstStyle/>
        <a:p>
          <a:endParaRPr lang="en-US"/>
        </a:p>
      </dgm:t>
    </dgm:pt>
    <dgm:pt modelId="{7748691E-6EF9-4D76-99B5-30541105090D}" type="sibTrans" cxnId="{2DEF588F-DC4A-4C60-B7CF-FAF19D8DA1CC}">
      <dgm:prSet/>
      <dgm:spPr/>
      <dgm:t>
        <a:bodyPr/>
        <a:lstStyle/>
        <a:p>
          <a:endParaRPr lang="en-US"/>
        </a:p>
      </dgm:t>
    </dgm:pt>
    <dgm:pt modelId="{8372A82C-DB74-4870-8BD4-B59E9F2695E7}">
      <dgm:prSet phldrT="[Text]"/>
      <dgm:spPr/>
      <dgm:t>
        <a:bodyPr/>
        <a:lstStyle/>
        <a:p>
          <a:r>
            <a:rPr lang="en-US" dirty="0"/>
            <a:t>Teachers</a:t>
          </a:r>
        </a:p>
      </dgm:t>
    </dgm:pt>
    <dgm:pt modelId="{DC38E0EB-22D5-46DA-A0F5-C6E0DCCEC668}" type="parTrans" cxnId="{E6FC408A-ECF7-4FFE-8388-192214C90A02}">
      <dgm:prSet/>
      <dgm:spPr/>
      <dgm:t>
        <a:bodyPr/>
        <a:lstStyle/>
        <a:p>
          <a:endParaRPr lang="en-US"/>
        </a:p>
      </dgm:t>
    </dgm:pt>
    <dgm:pt modelId="{40310980-FED3-4281-840B-AE156BBBF3B4}" type="sibTrans" cxnId="{E6FC408A-ECF7-4FFE-8388-192214C90A02}">
      <dgm:prSet/>
      <dgm:spPr/>
      <dgm:t>
        <a:bodyPr/>
        <a:lstStyle/>
        <a:p>
          <a:endParaRPr lang="en-US"/>
        </a:p>
      </dgm:t>
    </dgm:pt>
    <dgm:pt modelId="{859D45A7-E08F-41A2-84E8-199DAEA20E85}" type="pres">
      <dgm:prSet presAssocID="{50E7E302-9E14-461F-9AF3-B269B8B21E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55EB26-7C5C-4042-85AA-79349ECF3922}" type="pres">
      <dgm:prSet presAssocID="{2B2799D2-08BB-4C6C-AB2F-CE9797DB01B2}" presName="root" presStyleCnt="0"/>
      <dgm:spPr/>
    </dgm:pt>
    <dgm:pt modelId="{959E96C6-B053-4925-B41B-8CD98117A3EC}" type="pres">
      <dgm:prSet presAssocID="{2B2799D2-08BB-4C6C-AB2F-CE9797DB01B2}" presName="rootComposite" presStyleCnt="0"/>
      <dgm:spPr/>
    </dgm:pt>
    <dgm:pt modelId="{4CADDC83-FF32-44E7-A6B3-EB6CAF1E5C63}" type="pres">
      <dgm:prSet presAssocID="{2B2799D2-08BB-4C6C-AB2F-CE9797DB01B2}" presName="rootText" presStyleLbl="node1" presStyleIdx="0" presStyleCnt="2" custLinFactX="-23962" custLinFactNeighborX="-100000" custLinFactNeighborY="709"/>
      <dgm:spPr/>
    </dgm:pt>
    <dgm:pt modelId="{E513241F-6A73-4481-B645-AE49705366DE}" type="pres">
      <dgm:prSet presAssocID="{2B2799D2-08BB-4C6C-AB2F-CE9797DB01B2}" presName="rootConnector" presStyleLbl="node1" presStyleIdx="0" presStyleCnt="2"/>
      <dgm:spPr/>
    </dgm:pt>
    <dgm:pt modelId="{0E47BF89-9810-49A6-A43A-2B61DBA1B38A}" type="pres">
      <dgm:prSet presAssocID="{2B2799D2-08BB-4C6C-AB2F-CE9797DB01B2}" presName="childShape" presStyleCnt="0"/>
      <dgm:spPr/>
    </dgm:pt>
    <dgm:pt modelId="{20AD2F37-59DE-499D-99B9-87C59EEEF5B5}" type="pres">
      <dgm:prSet presAssocID="{6A98F3C9-5B68-4985-8038-9DFE0E5B5803}" presName="Name13" presStyleLbl="parChTrans1D2" presStyleIdx="0" presStyleCnt="5"/>
      <dgm:spPr/>
    </dgm:pt>
    <dgm:pt modelId="{1C6D63DA-7E3E-438F-9ADF-B4824FBAE510}" type="pres">
      <dgm:prSet presAssocID="{2316EB62-1BBC-4EC3-A084-11ED5CF6C604}" presName="childText" presStyleLbl="bgAcc1" presStyleIdx="0" presStyleCnt="5" custLinFactX="-54950" custLinFactNeighborX="-100000" custLinFactNeighborY="0">
        <dgm:presLayoutVars>
          <dgm:bulletEnabled val="1"/>
        </dgm:presLayoutVars>
      </dgm:prSet>
      <dgm:spPr/>
    </dgm:pt>
    <dgm:pt modelId="{ED6FD8A2-888F-4E79-8D4B-445E5C7DD299}" type="pres">
      <dgm:prSet presAssocID="{99ACB025-A8FD-4AF7-BCE9-1320F635E3FE}" presName="Name13" presStyleLbl="parChTrans1D2" presStyleIdx="1" presStyleCnt="5"/>
      <dgm:spPr/>
    </dgm:pt>
    <dgm:pt modelId="{4BAD49F0-1F85-42C9-9F0C-CC14087FAA41}" type="pres">
      <dgm:prSet presAssocID="{80B3DAA4-1705-47D9-8EA9-71D65017D468}" presName="childText" presStyleLbl="bgAcc1" presStyleIdx="1" presStyleCnt="5" custLinFactX="-54950" custLinFactNeighborX="-100000" custLinFactNeighborY="0">
        <dgm:presLayoutVars>
          <dgm:bulletEnabled val="1"/>
        </dgm:presLayoutVars>
      </dgm:prSet>
      <dgm:spPr/>
    </dgm:pt>
    <dgm:pt modelId="{7BAAEBD0-4383-4D71-A166-CC3A1319579B}" type="pres">
      <dgm:prSet presAssocID="{DC38E0EB-22D5-46DA-A0F5-C6E0DCCEC668}" presName="Name13" presStyleLbl="parChTrans1D2" presStyleIdx="2" presStyleCnt="5"/>
      <dgm:spPr/>
    </dgm:pt>
    <dgm:pt modelId="{225079CD-D6D3-4E07-AE02-8681187E0867}" type="pres">
      <dgm:prSet presAssocID="{8372A82C-DB74-4870-8BD4-B59E9F2695E7}" presName="childText" presStyleLbl="bgAcc1" presStyleIdx="2" presStyleCnt="5" custLinFactX="-54950" custLinFactNeighborX="-100000" custLinFactNeighborY="0">
        <dgm:presLayoutVars>
          <dgm:bulletEnabled val="1"/>
        </dgm:presLayoutVars>
      </dgm:prSet>
      <dgm:spPr/>
    </dgm:pt>
    <dgm:pt modelId="{407532BD-539D-463F-8013-2487115E4635}" type="pres">
      <dgm:prSet presAssocID="{895AE877-1824-463C-8DE6-33FA769EBC65}" presName="root" presStyleCnt="0"/>
      <dgm:spPr/>
    </dgm:pt>
    <dgm:pt modelId="{9A6560CA-731F-47F0-89EA-F701DA29A74A}" type="pres">
      <dgm:prSet presAssocID="{895AE877-1824-463C-8DE6-33FA769EBC65}" presName="rootComposite" presStyleCnt="0"/>
      <dgm:spPr/>
    </dgm:pt>
    <dgm:pt modelId="{4CFD7C53-270E-480F-8BC2-0C8571EF7DC3}" type="pres">
      <dgm:prSet presAssocID="{895AE877-1824-463C-8DE6-33FA769EBC65}" presName="rootText" presStyleLbl="node1" presStyleIdx="1" presStyleCnt="2" custLinFactNeighborX="-12500" custLinFactNeighborY="925"/>
      <dgm:spPr/>
    </dgm:pt>
    <dgm:pt modelId="{353EB784-C5A9-4ACE-BA72-9CBE7CEE3180}" type="pres">
      <dgm:prSet presAssocID="{895AE877-1824-463C-8DE6-33FA769EBC65}" presName="rootConnector" presStyleLbl="node1" presStyleIdx="1" presStyleCnt="2"/>
      <dgm:spPr/>
    </dgm:pt>
    <dgm:pt modelId="{D6C57869-4A39-42E1-99E9-337286FD779C}" type="pres">
      <dgm:prSet presAssocID="{895AE877-1824-463C-8DE6-33FA769EBC65}" presName="childShape" presStyleCnt="0"/>
      <dgm:spPr/>
    </dgm:pt>
    <dgm:pt modelId="{59EFD391-3AE8-4E82-B590-AD6D228E6C7A}" type="pres">
      <dgm:prSet presAssocID="{5552E9B6-715E-409A-90D1-8F71776ED633}" presName="Name13" presStyleLbl="parChTrans1D2" presStyleIdx="3" presStyleCnt="5"/>
      <dgm:spPr/>
    </dgm:pt>
    <dgm:pt modelId="{5FF77EA8-0189-453C-BA81-FD4DBBD0C939}" type="pres">
      <dgm:prSet presAssocID="{15E6A75C-8845-4356-9C4D-8A9EA9C00648}" presName="childText" presStyleLbl="bgAcc1" presStyleIdx="3" presStyleCnt="5" custLinFactNeighborX="-15625" custLinFactNeighborY="925">
        <dgm:presLayoutVars>
          <dgm:bulletEnabled val="1"/>
        </dgm:presLayoutVars>
      </dgm:prSet>
      <dgm:spPr/>
    </dgm:pt>
    <dgm:pt modelId="{7E61ED85-C674-4A87-B5CD-5E16F4734FA5}" type="pres">
      <dgm:prSet presAssocID="{0A9DFBDC-D99C-42A4-A77E-27BBC05CF6A2}" presName="Name13" presStyleLbl="parChTrans1D2" presStyleIdx="4" presStyleCnt="5"/>
      <dgm:spPr/>
    </dgm:pt>
    <dgm:pt modelId="{26FE86AB-2F05-409A-8876-3006BC95028D}" type="pres">
      <dgm:prSet presAssocID="{9552AF59-4C0D-4465-A1B6-1550926DB545}" presName="childText" presStyleLbl="bgAcc1" presStyleIdx="4" presStyleCnt="5" custLinFactNeighborX="-15625" custLinFactNeighborY="925">
        <dgm:presLayoutVars>
          <dgm:bulletEnabled val="1"/>
        </dgm:presLayoutVars>
      </dgm:prSet>
      <dgm:spPr/>
    </dgm:pt>
  </dgm:ptLst>
  <dgm:cxnLst>
    <dgm:cxn modelId="{087ECF00-5422-428C-A234-EF4E82EF2005}" type="presOf" srcId="{5552E9B6-715E-409A-90D1-8F71776ED633}" destId="{59EFD391-3AE8-4E82-B590-AD6D228E6C7A}" srcOrd="0" destOrd="0" presId="urn:microsoft.com/office/officeart/2005/8/layout/hierarchy3"/>
    <dgm:cxn modelId="{29AFBD03-4782-41F9-9F56-95C2DC6B2CA1}" type="presOf" srcId="{50E7E302-9E14-461F-9AF3-B269B8B21ECF}" destId="{859D45A7-E08F-41A2-84E8-199DAEA20E85}" srcOrd="0" destOrd="0" presId="urn:microsoft.com/office/officeart/2005/8/layout/hierarchy3"/>
    <dgm:cxn modelId="{E6315707-BB99-416C-941D-634DF4AC4E30}" type="presOf" srcId="{2B2799D2-08BB-4C6C-AB2F-CE9797DB01B2}" destId="{E513241F-6A73-4481-B645-AE49705366DE}" srcOrd="1" destOrd="0" presId="urn:microsoft.com/office/officeart/2005/8/layout/hierarchy3"/>
    <dgm:cxn modelId="{F368FA0C-319F-48FB-96E1-6FDCA93D48F8}" srcId="{2B2799D2-08BB-4C6C-AB2F-CE9797DB01B2}" destId="{2316EB62-1BBC-4EC3-A084-11ED5CF6C604}" srcOrd="0" destOrd="0" parTransId="{6A98F3C9-5B68-4985-8038-9DFE0E5B5803}" sibTransId="{71882BEF-3EC0-42B2-965E-D01F0A40F364}"/>
    <dgm:cxn modelId="{ED512B12-3DC0-4B25-992E-F5591E7F2A4B}" type="presOf" srcId="{8372A82C-DB74-4870-8BD4-B59E9F2695E7}" destId="{225079CD-D6D3-4E07-AE02-8681187E0867}" srcOrd="0" destOrd="0" presId="urn:microsoft.com/office/officeart/2005/8/layout/hierarchy3"/>
    <dgm:cxn modelId="{8D85D11B-544E-465A-AD4A-F7EDA65D75CB}" type="presOf" srcId="{15E6A75C-8845-4356-9C4D-8A9EA9C00648}" destId="{5FF77EA8-0189-453C-BA81-FD4DBBD0C939}" srcOrd="0" destOrd="0" presId="urn:microsoft.com/office/officeart/2005/8/layout/hierarchy3"/>
    <dgm:cxn modelId="{57D19124-60BA-4566-921E-1FD56B67716B}" srcId="{50E7E302-9E14-461F-9AF3-B269B8B21ECF}" destId="{2B2799D2-08BB-4C6C-AB2F-CE9797DB01B2}" srcOrd="0" destOrd="0" parTransId="{E83B5B3F-F37E-4EEB-9E6A-12620BE71D89}" sibTransId="{E7CBCD15-676A-488E-AAE6-E8FB6663E354}"/>
    <dgm:cxn modelId="{DB31E036-6697-46B2-953B-8BA4A0BAE59C}" type="presOf" srcId="{6A98F3C9-5B68-4985-8038-9DFE0E5B5803}" destId="{20AD2F37-59DE-499D-99B9-87C59EEEF5B5}" srcOrd="0" destOrd="0" presId="urn:microsoft.com/office/officeart/2005/8/layout/hierarchy3"/>
    <dgm:cxn modelId="{55DC3537-63E7-4108-A2E5-CF6F166EB1A3}" type="presOf" srcId="{99ACB025-A8FD-4AF7-BCE9-1320F635E3FE}" destId="{ED6FD8A2-888F-4E79-8D4B-445E5C7DD299}" srcOrd="0" destOrd="0" presId="urn:microsoft.com/office/officeart/2005/8/layout/hierarchy3"/>
    <dgm:cxn modelId="{40C16339-F33B-44C8-ABEC-16351C6D488F}" type="presOf" srcId="{2B2799D2-08BB-4C6C-AB2F-CE9797DB01B2}" destId="{4CADDC83-FF32-44E7-A6B3-EB6CAF1E5C63}" srcOrd="0" destOrd="0" presId="urn:microsoft.com/office/officeart/2005/8/layout/hierarchy3"/>
    <dgm:cxn modelId="{D643443A-CFE1-43DE-9621-EE0550B635C5}" type="presOf" srcId="{2316EB62-1BBC-4EC3-A084-11ED5CF6C604}" destId="{1C6D63DA-7E3E-438F-9ADF-B4824FBAE510}" srcOrd="0" destOrd="0" presId="urn:microsoft.com/office/officeart/2005/8/layout/hierarchy3"/>
    <dgm:cxn modelId="{3DC43E3C-8AF3-4D10-B341-E0F09E2FD33B}" type="presOf" srcId="{895AE877-1824-463C-8DE6-33FA769EBC65}" destId="{4CFD7C53-270E-480F-8BC2-0C8571EF7DC3}" srcOrd="0" destOrd="0" presId="urn:microsoft.com/office/officeart/2005/8/layout/hierarchy3"/>
    <dgm:cxn modelId="{B461914A-0B6B-4BB6-B47C-286F016BD6B1}" type="presOf" srcId="{0A9DFBDC-D99C-42A4-A77E-27BBC05CF6A2}" destId="{7E61ED85-C674-4A87-B5CD-5E16F4734FA5}" srcOrd="0" destOrd="0" presId="urn:microsoft.com/office/officeart/2005/8/layout/hierarchy3"/>
    <dgm:cxn modelId="{92DC0478-FE88-4012-9EA0-F841D8C78EE3}" type="presOf" srcId="{895AE877-1824-463C-8DE6-33FA769EBC65}" destId="{353EB784-C5A9-4ACE-BA72-9CBE7CEE3180}" srcOrd="1" destOrd="0" presId="urn:microsoft.com/office/officeart/2005/8/layout/hierarchy3"/>
    <dgm:cxn modelId="{C0BAE888-AA3A-4CD9-88CD-27E7B91417F9}" srcId="{895AE877-1824-463C-8DE6-33FA769EBC65}" destId="{15E6A75C-8845-4356-9C4D-8A9EA9C00648}" srcOrd="0" destOrd="0" parTransId="{5552E9B6-715E-409A-90D1-8F71776ED633}" sibTransId="{735836ED-897C-4B46-A660-C6A65544C1C1}"/>
    <dgm:cxn modelId="{E6FC408A-ECF7-4FFE-8388-192214C90A02}" srcId="{2B2799D2-08BB-4C6C-AB2F-CE9797DB01B2}" destId="{8372A82C-DB74-4870-8BD4-B59E9F2695E7}" srcOrd="2" destOrd="0" parTransId="{DC38E0EB-22D5-46DA-A0F5-C6E0DCCEC668}" sibTransId="{40310980-FED3-4281-840B-AE156BBBF3B4}"/>
    <dgm:cxn modelId="{6D7ED48C-3F9A-45CF-9CDA-4C1A1C36C26F}" type="presOf" srcId="{DC38E0EB-22D5-46DA-A0F5-C6E0DCCEC668}" destId="{7BAAEBD0-4383-4D71-A166-CC3A1319579B}" srcOrd="0" destOrd="0" presId="urn:microsoft.com/office/officeart/2005/8/layout/hierarchy3"/>
    <dgm:cxn modelId="{2DEF588F-DC4A-4C60-B7CF-FAF19D8DA1CC}" srcId="{895AE877-1824-463C-8DE6-33FA769EBC65}" destId="{9552AF59-4C0D-4465-A1B6-1550926DB545}" srcOrd="1" destOrd="0" parTransId="{0A9DFBDC-D99C-42A4-A77E-27BBC05CF6A2}" sibTransId="{7748691E-6EF9-4D76-99B5-30541105090D}"/>
    <dgm:cxn modelId="{063AAACB-F167-4F05-BE02-1F61F1FA7313}" type="presOf" srcId="{80B3DAA4-1705-47D9-8EA9-71D65017D468}" destId="{4BAD49F0-1F85-42C9-9F0C-CC14087FAA41}" srcOrd="0" destOrd="0" presId="urn:microsoft.com/office/officeart/2005/8/layout/hierarchy3"/>
    <dgm:cxn modelId="{B20625CF-BEF1-4225-8A2C-30E1F5103EAB}" srcId="{2B2799D2-08BB-4C6C-AB2F-CE9797DB01B2}" destId="{80B3DAA4-1705-47D9-8EA9-71D65017D468}" srcOrd="1" destOrd="0" parTransId="{99ACB025-A8FD-4AF7-BCE9-1320F635E3FE}" sibTransId="{B9D910E6-4EA2-41A4-8ADC-EAB35B9C39D5}"/>
    <dgm:cxn modelId="{BA9C34D4-8724-4D5A-9BC1-561748CAAF0B}" srcId="{50E7E302-9E14-461F-9AF3-B269B8B21ECF}" destId="{895AE877-1824-463C-8DE6-33FA769EBC65}" srcOrd="1" destOrd="0" parTransId="{1D0EF8C8-8AB2-41D7-85C6-AF26D36AA381}" sibTransId="{A97F82FF-820A-4D87-96D6-0A332D5D8EA7}"/>
    <dgm:cxn modelId="{8DFF8BDF-045D-4564-829E-A1A749F6F75D}" type="presOf" srcId="{9552AF59-4C0D-4465-A1B6-1550926DB545}" destId="{26FE86AB-2F05-409A-8876-3006BC95028D}" srcOrd="0" destOrd="0" presId="urn:microsoft.com/office/officeart/2005/8/layout/hierarchy3"/>
    <dgm:cxn modelId="{D9798284-AE6A-4E9C-B997-EC975CE0D22B}" type="presParOf" srcId="{859D45A7-E08F-41A2-84E8-199DAEA20E85}" destId="{8555EB26-7C5C-4042-85AA-79349ECF3922}" srcOrd="0" destOrd="0" presId="urn:microsoft.com/office/officeart/2005/8/layout/hierarchy3"/>
    <dgm:cxn modelId="{195AABC1-386D-48E4-9A21-CED2A67D0F15}" type="presParOf" srcId="{8555EB26-7C5C-4042-85AA-79349ECF3922}" destId="{959E96C6-B053-4925-B41B-8CD98117A3EC}" srcOrd="0" destOrd="0" presId="urn:microsoft.com/office/officeart/2005/8/layout/hierarchy3"/>
    <dgm:cxn modelId="{1DB834E8-1D4C-4C4E-A6A4-F044FAC4FF4B}" type="presParOf" srcId="{959E96C6-B053-4925-B41B-8CD98117A3EC}" destId="{4CADDC83-FF32-44E7-A6B3-EB6CAF1E5C63}" srcOrd="0" destOrd="0" presId="urn:microsoft.com/office/officeart/2005/8/layout/hierarchy3"/>
    <dgm:cxn modelId="{800581A8-C205-4C29-B3EB-A897AABCEEA8}" type="presParOf" srcId="{959E96C6-B053-4925-B41B-8CD98117A3EC}" destId="{E513241F-6A73-4481-B645-AE49705366DE}" srcOrd="1" destOrd="0" presId="urn:microsoft.com/office/officeart/2005/8/layout/hierarchy3"/>
    <dgm:cxn modelId="{8D9C66C3-9ED1-4A86-9D39-A9CBC6BAE77C}" type="presParOf" srcId="{8555EB26-7C5C-4042-85AA-79349ECF3922}" destId="{0E47BF89-9810-49A6-A43A-2B61DBA1B38A}" srcOrd="1" destOrd="0" presId="urn:microsoft.com/office/officeart/2005/8/layout/hierarchy3"/>
    <dgm:cxn modelId="{FF0F27FE-3C0F-4546-923A-CE4D0A4F117B}" type="presParOf" srcId="{0E47BF89-9810-49A6-A43A-2B61DBA1B38A}" destId="{20AD2F37-59DE-499D-99B9-87C59EEEF5B5}" srcOrd="0" destOrd="0" presId="urn:microsoft.com/office/officeart/2005/8/layout/hierarchy3"/>
    <dgm:cxn modelId="{8E16A33A-6007-45D1-89E8-8DBEFD245F94}" type="presParOf" srcId="{0E47BF89-9810-49A6-A43A-2B61DBA1B38A}" destId="{1C6D63DA-7E3E-438F-9ADF-B4824FBAE510}" srcOrd="1" destOrd="0" presId="urn:microsoft.com/office/officeart/2005/8/layout/hierarchy3"/>
    <dgm:cxn modelId="{706216ED-9CD7-4599-9BBE-7199E357A7C2}" type="presParOf" srcId="{0E47BF89-9810-49A6-A43A-2B61DBA1B38A}" destId="{ED6FD8A2-888F-4E79-8D4B-445E5C7DD299}" srcOrd="2" destOrd="0" presId="urn:microsoft.com/office/officeart/2005/8/layout/hierarchy3"/>
    <dgm:cxn modelId="{932FD254-309D-4E36-B408-83D3F6210032}" type="presParOf" srcId="{0E47BF89-9810-49A6-A43A-2B61DBA1B38A}" destId="{4BAD49F0-1F85-42C9-9F0C-CC14087FAA41}" srcOrd="3" destOrd="0" presId="urn:microsoft.com/office/officeart/2005/8/layout/hierarchy3"/>
    <dgm:cxn modelId="{BD71FC71-145D-4A91-8FFA-A577EB0A6720}" type="presParOf" srcId="{0E47BF89-9810-49A6-A43A-2B61DBA1B38A}" destId="{7BAAEBD0-4383-4D71-A166-CC3A1319579B}" srcOrd="4" destOrd="0" presId="urn:microsoft.com/office/officeart/2005/8/layout/hierarchy3"/>
    <dgm:cxn modelId="{DC7C2156-2A7A-4CE8-83B9-939D08B35BFF}" type="presParOf" srcId="{0E47BF89-9810-49A6-A43A-2B61DBA1B38A}" destId="{225079CD-D6D3-4E07-AE02-8681187E0867}" srcOrd="5" destOrd="0" presId="urn:microsoft.com/office/officeart/2005/8/layout/hierarchy3"/>
    <dgm:cxn modelId="{910468B3-4BFC-499F-81E7-5B8F1C47C7D9}" type="presParOf" srcId="{859D45A7-E08F-41A2-84E8-199DAEA20E85}" destId="{407532BD-539D-463F-8013-2487115E4635}" srcOrd="1" destOrd="0" presId="urn:microsoft.com/office/officeart/2005/8/layout/hierarchy3"/>
    <dgm:cxn modelId="{A7B9EFA7-0ABC-41BD-BB3D-007252B63034}" type="presParOf" srcId="{407532BD-539D-463F-8013-2487115E4635}" destId="{9A6560CA-731F-47F0-89EA-F701DA29A74A}" srcOrd="0" destOrd="0" presId="urn:microsoft.com/office/officeart/2005/8/layout/hierarchy3"/>
    <dgm:cxn modelId="{3A1D5F0D-361E-43E4-A72E-C9A7511C6949}" type="presParOf" srcId="{9A6560CA-731F-47F0-89EA-F701DA29A74A}" destId="{4CFD7C53-270E-480F-8BC2-0C8571EF7DC3}" srcOrd="0" destOrd="0" presId="urn:microsoft.com/office/officeart/2005/8/layout/hierarchy3"/>
    <dgm:cxn modelId="{E3A3CFC0-131B-4BAA-9AFD-2F7405453706}" type="presParOf" srcId="{9A6560CA-731F-47F0-89EA-F701DA29A74A}" destId="{353EB784-C5A9-4ACE-BA72-9CBE7CEE3180}" srcOrd="1" destOrd="0" presId="urn:microsoft.com/office/officeart/2005/8/layout/hierarchy3"/>
    <dgm:cxn modelId="{AC4E4CE3-288A-4DE9-8FB1-200465DD662E}" type="presParOf" srcId="{407532BD-539D-463F-8013-2487115E4635}" destId="{D6C57869-4A39-42E1-99E9-337286FD779C}" srcOrd="1" destOrd="0" presId="urn:microsoft.com/office/officeart/2005/8/layout/hierarchy3"/>
    <dgm:cxn modelId="{FBAF6838-637B-4C0F-94C5-6B13CE73DB38}" type="presParOf" srcId="{D6C57869-4A39-42E1-99E9-337286FD779C}" destId="{59EFD391-3AE8-4E82-B590-AD6D228E6C7A}" srcOrd="0" destOrd="0" presId="urn:microsoft.com/office/officeart/2005/8/layout/hierarchy3"/>
    <dgm:cxn modelId="{0B2A52E8-83FE-4536-948B-5D6C595ECA46}" type="presParOf" srcId="{D6C57869-4A39-42E1-99E9-337286FD779C}" destId="{5FF77EA8-0189-453C-BA81-FD4DBBD0C939}" srcOrd="1" destOrd="0" presId="urn:microsoft.com/office/officeart/2005/8/layout/hierarchy3"/>
    <dgm:cxn modelId="{7AF306D2-3409-4F52-9F54-652C2CEBD5E6}" type="presParOf" srcId="{D6C57869-4A39-42E1-99E9-337286FD779C}" destId="{7E61ED85-C674-4A87-B5CD-5E16F4734FA5}" srcOrd="2" destOrd="0" presId="urn:microsoft.com/office/officeart/2005/8/layout/hierarchy3"/>
    <dgm:cxn modelId="{AFA4B976-E4ED-4DB3-AC5D-610B6049191C}" type="presParOf" srcId="{D6C57869-4A39-42E1-99E9-337286FD779C}" destId="{26FE86AB-2F05-409A-8876-3006BC95028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DDC83-FF32-44E7-A6B3-EB6CAF1E5C63}">
      <dsp:nvSpPr>
        <dsp:cNvPr id="0" name=""/>
        <dsp:cNvSpPr/>
      </dsp:nvSpPr>
      <dsp:spPr>
        <a:xfrm>
          <a:off x="929423" y="8469"/>
          <a:ext cx="1830474" cy="91523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Administration</a:t>
          </a:r>
        </a:p>
      </dsp:txBody>
      <dsp:txXfrm>
        <a:off x="956229" y="35275"/>
        <a:ext cx="1776862" cy="861625"/>
      </dsp:txXfrm>
    </dsp:sp>
    <dsp:sp modelId="{20AD2F37-59DE-499D-99B9-87C59EEEF5B5}">
      <dsp:nvSpPr>
        <dsp:cNvPr id="0" name=""/>
        <dsp:cNvSpPr/>
      </dsp:nvSpPr>
      <dsp:spPr>
        <a:xfrm>
          <a:off x="1112471" y="923706"/>
          <a:ext cx="183084" cy="679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938"/>
              </a:lnTo>
              <a:lnTo>
                <a:pt x="183084" y="6799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D63DA-7E3E-438F-9ADF-B4824FBAE510}">
      <dsp:nvSpPr>
        <dsp:cNvPr id="0" name=""/>
        <dsp:cNvSpPr/>
      </dsp:nvSpPr>
      <dsp:spPr>
        <a:xfrm>
          <a:off x="1295555" y="1146027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Admin</a:t>
          </a:r>
        </a:p>
      </dsp:txBody>
      <dsp:txXfrm>
        <a:off x="1322361" y="1172833"/>
        <a:ext cx="1410767" cy="861625"/>
      </dsp:txXfrm>
    </dsp:sp>
    <dsp:sp modelId="{ED6FD8A2-888F-4E79-8D4B-445E5C7DD299}">
      <dsp:nvSpPr>
        <dsp:cNvPr id="0" name=""/>
        <dsp:cNvSpPr/>
      </dsp:nvSpPr>
      <dsp:spPr>
        <a:xfrm>
          <a:off x="1112471" y="923706"/>
          <a:ext cx="183084" cy="1823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985"/>
              </a:lnTo>
              <a:lnTo>
                <a:pt x="183084" y="18239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D49F0-1F85-42C9-9F0C-CC14087FAA41}">
      <dsp:nvSpPr>
        <dsp:cNvPr id="0" name=""/>
        <dsp:cNvSpPr/>
      </dsp:nvSpPr>
      <dsp:spPr>
        <a:xfrm>
          <a:off x="1295555" y="2290073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Management</a:t>
          </a:r>
        </a:p>
      </dsp:txBody>
      <dsp:txXfrm>
        <a:off x="1322361" y="2316879"/>
        <a:ext cx="1410767" cy="861625"/>
      </dsp:txXfrm>
    </dsp:sp>
    <dsp:sp modelId="{7BAAEBD0-4383-4D71-A166-CC3A1319579B}">
      <dsp:nvSpPr>
        <dsp:cNvPr id="0" name=""/>
        <dsp:cNvSpPr/>
      </dsp:nvSpPr>
      <dsp:spPr>
        <a:xfrm>
          <a:off x="1112471" y="923706"/>
          <a:ext cx="183084" cy="2968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8031"/>
              </a:lnTo>
              <a:lnTo>
                <a:pt x="183084" y="296803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079CD-D6D3-4E07-AE02-8681187E0867}">
      <dsp:nvSpPr>
        <dsp:cNvPr id="0" name=""/>
        <dsp:cNvSpPr/>
      </dsp:nvSpPr>
      <dsp:spPr>
        <a:xfrm>
          <a:off x="1295555" y="3434120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Teachers</a:t>
          </a:r>
        </a:p>
      </dsp:txBody>
      <dsp:txXfrm>
        <a:off x="1322361" y="3460926"/>
        <a:ext cx="1410767" cy="861625"/>
      </dsp:txXfrm>
    </dsp:sp>
    <dsp:sp modelId="{4CFD7C53-270E-480F-8BC2-0C8571EF7DC3}">
      <dsp:nvSpPr>
        <dsp:cNvPr id="0" name=""/>
        <dsp:cNvSpPr/>
      </dsp:nvSpPr>
      <dsp:spPr>
        <a:xfrm>
          <a:off x="5257800" y="10446"/>
          <a:ext cx="1830474" cy="91523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Client</a:t>
          </a:r>
        </a:p>
      </dsp:txBody>
      <dsp:txXfrm>
        <a:off x="5284606" y="37252"/>
        <a:ext cx="1776862" cy="861625"/>
      </dsp:txXfrm>
    </dsp:sp>
    <dsp:sp modelId="{59EFD391-3AE8-4E82-B590-AD6D228E6C7A}">
      <dsp:nvSpPr>
        <dsp:cNvPr id="0" name=""/>
        <dsp:cNvSpPr/>
      </dsp:nvSpPr>
      <dsp:spPr>
        <a:xfrm>
          <a:off x="5440847" y="925683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77EA8-0189-453C-BA81-FD4DBBD0C939}">
      <dsp:nvSpPr>
        <dsp:cNvPr id="0" name=""/>
        <dsp:cNvSpPr/>
      </dsp:nvSpPr>
      <dsp:spPr>
        <a:xfrm>
          <a:off x="5623894" y="1154493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Students</a:t>
          </a:r>
        </a:p>
      </dsp:txBody>
      <dsp:txXfrm>
        <a:off x="5650700" y="1181299"/>
        <a:ext cx="1410767" cy="861625"/>
      </dsp:txXfrm>
    </dsp:sp>
    <dsp:sp modelId="{7E61ED85-C674-4A87-B5CD-5E16F4734FA5}">
      <dsp:nvSpPr>
        <dsp:cNvPr id="0" name=""/>
        <dsp:cNvSpPr/>
      </dsp:nvSpPr>
      <dsp:spPr>
        <a:xfrm>
          <a:off x="5440847" y="925683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E86AB-2F05-409A-8876-3006BC95028D}">
      <dsp:nvSpPr>
        <dsp:cNvPr id="0" name=""/>
        <dsp:cNvSpPr/>
      </dsp:nvSpPr>
      <dsp:spPr>
        <a:xfrm>
          <a:off x="5623894" y="2298539"/>
          <a:ext cx="14643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Parents</a:t>
          </a:r>
        </a:p>
      </dsp:txBody>
      <dsp:txXfrm>
        <a:off x="5650700" y="2325345"/>
        <a:ext cx="1410767" cy="86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86A-242E-459C-A36A-F3F391499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5993D-4D9A-4DF9-A9C2-6FBA1AA31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BC3F-0BA9-48EF-AFFE-3BCB714D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363B-EC00-459C-906A-D7689B77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E745-E822-4BF6-B92F-02E1330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04E8-CB77-4D4B-AF5D-2D30488B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1AD0F-6C07-4A84-9AA1-049BB66E9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1E3A-7648-418A-95B8-BB2C013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30EB-F4B6-42C3-94A6-0044F728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26F6-06E8-48FE-859F-B50F8D54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1C81F-A7B9-4B8A-B407-8F650692F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52BBA-F488-4A5B-97CE-567A9276E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6D5E-5798-44B8-BD0C-4663DCB0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54A-1DAB-4B21-A3DC-E5125D28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0800-2D53-4A84-8C02-922FA7BB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545D-76FF-492E-BCB1-45F515B1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2D4F-37AF-4F24-B920-BFA5169B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9516-98F3-46DF-BBD3-8F54505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A61C-30A7-4851-86F6-C9104835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EFF3-F11B-46A4-81DA-7F6808B6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8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3C6B-4524-4E5F-AE57-3215DA68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99F5-28C7-402C-8C0A-3F22C742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32DB-86FD-45DD-8518-DD22E262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26D0-0064-435F-8982-5EA7893E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D294-6B24-4D8C-A44C-F97B3E47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54F3-46AB-4E0C-96CD-9825AC67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E9BB-B747-4B00-BD43-4A6CE9F8E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22E7-800A-4E7A-9671-B815576FC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EA3E7-5170-4CB0-928F-E5475CAD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8DA7B-3E6F-46B7-A6F2-3352BC40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127A2-9F2A-431D-80C9-A16C2AF2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3E13-5AB3-4498-B0E3-2D52EC71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87E2-8727-448F-B5D9-F323BDFA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3C24C-B2F1-4430-9115-20C89038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B481F-DADF-4B02-8473-860907491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B93B8-F43D-419B-9F43-CCA0A05F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6FD8-3AD1-4180-A0BB-C782470E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C6A90-88B3-47FE-B253-797785E9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F7FDF-FA2C-463F-8951-6885AB03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1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B0F3-2F08-4C41-986A-85DD63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5C6A4-0EE2-4600-A17D-9D903B9C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22689-8575-4EB7-8E4E-6C6156CC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020B-568D-46D6-BEB9-60F3F562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0119-5337-4CCB-B54D-2BB85153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9DDBB-AB84-40DA-ADAC-82ACBD0D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EE0B0-0042-496F-84B9-4EA42A2F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1720-96B7-4C50-85CB-6A9F8234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DE8A-2C4B-4449-A7F0-4219BC72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90565-FF9F-4EBF-AF10-F618DC1D1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E7CF0-9BFF-4916-B63E-F7CAC336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38AA-1AEA-46E4-8581-382EC092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F03B3-464F-4642-BF46-BD296337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0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438B-AC98-49F7-B635-3752DD31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78AA5-6861-4D37-A56A-C8235EF06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442A9-0288-4A1E-85AB-F112BF9CE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B533-5150-44A0-81C7-59A872D3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3C49C-2C58-4004-8AD1-F22D5097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32DC-EAB4-4323-966F-03395F50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354F1-F0F0-4857-B265-742C6AAD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289E-2634-4179-A892-46F3C3693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4373A-469E-46BF-B71A-43DE80D98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929D-4254-48AB-B22F-7CDB0B3A32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360C-5F1B-4048-8CBA-34EBBF4D5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B4B8-B7D5-4C50-A557-C6B3C1D6D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79A0-B20F-4448-938A-B13E360E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6A04F4-0C0B-4E73-AD12-A3356E29CD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School Management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System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E87B7-9806-414E-90C1-33A74DECA930}"/>
              </a:ext>
            </a:extLst>
          </p:cNvPr>
          <p:cNvSpPr/>
          <p:nvPr/>
        </p:nvSpPr>
        <p:spPr>
          <a:xfrm>
            <a:off x="680301" y="560895"/>
            <a:ext cx="10831398" cy="573149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3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97F29C-11B6-47C7-BE4B-4930C01DA393}"/>
              </a:ext>
            </a:extLst>
          </p:cNvPr>
          <p:cNvGrpSpPr/>
          <p:nvPr/>
        </p:nvGrpSpPr>
        <p:grpSpPr>
          <a:xfrm>
            <a:off x="0" y="0"/>
            <a:ext cx="3361509" cy="6858000"/>
            <a:chOff x="0" y="0"/>
            <a:chExt cx="336150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3991E8-0CF8-4EE9-8DD2-5AC7E0D14459}"/>
                </a:ext>
              </a:extLst>
            </p:cNvPr>
            <p:cNvSpPr/>
            <p:nvPr/>
          </p:nvSpPr>
          <p:spPr>
            <a:xfrm>
              <a:off x="0" y="0"/>
              <a:ext cx="336150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4" name="Flowchart: Summing Junction 3">
              <a:extLst>
                <a:ext uri="{FF2B5EF4-FFF2-40B4-BE49-F238E27FC236}">
                  <a16:creationId xmlns:a16="http://schemas.microsoft.com/office/drawing/2014/main" id="{02A9E510-ED78-4AC3-B118-7CA26420FA7A}"/>
                </a:ext>
              </a:extLst>
            </p:cNvPr>
            <p:cNvSpPr/>
            <p:nvPr/>
          </p:nvSpPr>
          <p:spPr>
            <a:xfrm>
              <a:off x="1188720" y="583473"/>
              <a:ext cx="592183" cy="592183"/>
            </a:xfrm>
            <a:prstGeom prst="flowChartSummingJunc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7AE1BB-BD90-4905-BF5F-50055E6C0207}"/>
                </a:ext>
              </a:extLst>
            </p:cNvPr>
            <p:cNvSpPr/>
            <p:nvPr/>
          </p:nvSpPr>
          <p:spPr>
            <a:xfrm>
              <a:off x="2629989" y="313508"/>
              <a:ext cx="339634" cy="26996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FC28CB-F136-4C0B-AB88-3B2131C990E1}"/>
                </a:ext>
              </a:extLst>
            </p:cNvPr>
            <p:cNvSpPr txBox="1"/>
            <p:nvPr/>
          </p:nvSpPr>
          <p:spPr>
            <a:xfrm>
              <a:off x="383177" y="1706880"/>
              <a:ext cx="2525486" cy="4486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Dash board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Teacher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Class routine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Attendance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Syllabus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Result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Notice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Library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Book List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eBook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Students Ledger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495E02-9908-4C9A-8DB7-B93452D5A6D1}"/>
              </a:ext>
            </a:extLst>
          </p:cNvPr>
          <p:cNvSpPr txBox="1"/>
          <p:nvPr/>
        </p:nvSpPr>
        <p:spPr>
          <a:xfrm>
            <a:off x="3884022" y="583472"/>
            <a:ext cx="3732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Students Dash Board</a:t>
            </a:r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ACF7D35B-A462-4C54-AB54-D6E05638E1F6}"/>
              </a:ext>
            </a:extLst>
          </p:cNvPr>
          <p:cNvSpPr/>
          <p:nvPr/>
        </p:nvSpPr>
        <p:spPr>
          <a:xfrm>
            <a:off x="10837816" y="748937"/>
            <a:ext cx="426719" cy="426719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FB8FD-C939-4C3C-A1CF-897E78F20294}"/>
              </a:ext>
            </a:extLst>
          </p:cNvPr>
          <p:cNvSpPr/>
          <p:nvPr/>
        </p:nvSpPr>
        <p:spPr>
          <a:xfrm>
            <a:off x="3979816" y="1706880"/>
            <a:ext cx="5468983" cy="4351899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9A0CD-730B-4240-80A2-4D676AD2BE84}"/>
              </a:ext>
            </a:extLst>
          </p:cNvPr>
          <p:cNvSpPr/>
          <p:nvPr/>
        </p:nvSpPr>
        <p:spPr>
          <a:xfrm>
            <a:off x="9840685" y="1706880"/>
            <a:ext cx="1863634" cy="2290354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02888-6A7E-419B-9C3E-9D13BD3C4652}"/>
              </a:ext>
            </a:extLst>
          </p:cNvPr>
          <p:cNvSpPr/>
          <p:nvPr/>
        </p:nvSpPr>
        <p:spPr>
          <a:xfrm>
            <a:off x="9840685" y="4119154"/>
            <a:ext cx="1863634" cy="2290354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B62096-2EE0-4687-9B36-97AA56836502}"/>
              </a:ext>
            </a:extLst>
          </p:cNvPr>
          <p:cNvGrpSpPr/>
          <p:nvPr/>
        </p:nvGrpSpPr>
        <p:grpSpPr>
          <a:xfrm>
            <a:off x="0" y="0"/>
            <a:ext cx="3361509" cy="6858000"/>
            <a:chOff x="0" y="0"/>
            <a:chExt cx="336150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3991E8-0CF8-4EE9-8DD2-5AC7E0D14459}"/>
                </a:ext>
              </a:extLst>
            </p:cNvPr>
            <p:cNvSpPr/>
            <p:nvPr/>
          </p:nvSpPr>
          <p:spPr>
            <a:xfrm>
              <a:off x="0" y="0"/>
              <a:ext cx="336150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4" name="Flowchart: Summing Junction 3">
              <a:extLst>
                <a:ext uri="{FF2B5EF4-FFF2-40B4-BE49-F238E27FC236}">
                  <a16:creationId xmlns:a16="http://schemas.microsoft.com/office/drawing/2014/main" id="{02A9E510-ED78-4AC3-B118-7CA26420FA7A}"/>
                </a:ext>
              </a:extLst>
            </p:cNvPr>
            <p:cNvSpPr/>
            <p:nvPr/>
          </p:nvSpPr>
          <p:spPr>
            <a:xfrm>
              <a:off x="1188720" y="583473"/>
              <a:ext cx="592183" cy="592183"/>
            </a:xfrm>
            <a:prstGeom prst="flowChartSummingJunc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7AE1BB-BD90-4905-BF5F-50055E6C0207}"/>
                </a:ext>
              </a:extLst>
            </p:cNvPr>
            <p:cNvSpPr/>
            <p:nvPr/>
          </p:nvSpPr>
          <p:spPr>
            <a:xfrm>
              <a:off x="2629989" y="313508"/>
              <a:ext cx="339634" cy="26996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FC28CB-F136-4C0B-AB88-3B2131C990E1}"/>
                </a:ext>
              </a:extLst>
            </p:cNvPr>
            <p:cNvSpPr txBox="1"/>
            <p:nvPr/>
          </p:nvSpPr>
          <p:spPr>
            <a:xfrm>
              <a:off x="383177" y="1706880"/>
              <a:ext cx="2525486" cy="378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Dash board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Teacher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Class routine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Attendance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Syllabus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Result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Notice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Students Ledger</a:t>
              </a:r>
            </a:p>
            <a:p>
              <a:pPr lvl="1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(Payment Status)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F4FAF-A4FD-480D-90E4-CC8C3C1BADE7}"/>
              </a:ext>
            </a:extLst>
          </p:cNvPr>
          <p:cNvGrpSpPr/>
          <p:nvPr/>
        </p:nvGrpSpPr>
        <p:grpSpPr>
          <a:xfrm>
            <a:off x="3884022" y="583472"/>
            <a:ext cx="7820297" cy="5826036"/>
            <a:chOff x="3884022" y="583472"/>
            <a:chExt cx="7820297" cy="58260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495E02-9908-4C9A-8DB7-B93452D5A6D1}"/>
                </a:ext>
              </a:extLst>
            </p:cNvPr>
            <p:cNvSpPr txBox="1"/>
            <p:nvPr/>
          </p:nvSpPr>
          <p:spPr>
            <a:xfrm>
              <a:off x="3884022" y="583472"/>
              <a:ext cx="35103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Parents Dash Board</a:t>
              </a:r>
            </a:p>
          </p:txBody>
        </p:sp>
        <p:sp>
          <p:nvSpPr>
            <p:cNvPr id="9" name="Flowchart: Summing Junction 8">
              <a:extLst>
                <a:ext uri="{FF2B5EF4-FFF2-40B4-BE49-F238E27FC236}">
                  <a16:creationId xmlns:a16="http://schemas.microsoft.com/office/drawing/2014/main" id="{ACF7D35B-A462-4C54-AB54-D6E05638E1F6}"/>
                </a:ext>
              </a:extLst>
            </p:cNvPr>
            <p:cNvSpPr/>
            <p:nvPr/>
          </p:nvSpPr>
          <p:spPr>
            <a:xfrm>
              <a:off x="10837816" y="748937"/>
              <a:ext cx="426719" cy="426719"/>
            </a:xfrm>
            <a:prstGeom prst="flowChartSummingJunc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3FB8FD-C939-4C3C-A1CF-897E78F20294}"/>
                </a:ext>
              </a:extLst>
            </p:cNvPr>
            <p:cNvSpPr/>
            <p:nvPr/>
          </p:nvSpPr>
          <p:spPr>
            <a:xfrm>
              <a:off x="3979816" y="1706880"/>
              <a:ext cx="5468983" cy="4351899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C9A0CD-730B-4240-80A2-4D676AD2BE84}"/>
                </a:ext>
              </a:extLst>
            </p:cNvPr>
            <p:cNvSpPr/>
            <p:nvPr/>
          </p:nvSpPr>
          <p:spPr>
            <a:xfrm>
              <a:off x="9840685" y="1706880"/>
              <a:ext cx="1863634" cy="2290354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F02888-6A7E-419B-9C3E-9D13BD3C4652}"/>
                </a:ext>
              </a:extLst>
            </p:cNvPr>
            <p:cNvSpPr/>
            <p:nvPr/>
          </p:nvSpPr>
          <p:spPr>
            <a:xfrm>
              <a:off x="9840685" y="4119154"/>
              <a:ext cx="1863634" cy="2290354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4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089C2F-919D-4BC0-AE8D-52949F7688E6}"/>
              </a:ext>
            </a:extLst>
          </p:cNvPr>
          <p:cNvGrpSpPr/>
          <p:nvPr/>
        </p:nvGrpSpPr>
        <p:grpSpPr>
          <a:xfrm>
            <a:off x="0" y="0"/>
            <a:ext cx="11704319" cy="6858000"/>
            <a:chOff x="0" y="0"/>
            <a:chExt cx="1170431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3991E8-0CF8-4EE9-8DD2-5AC7E0D14459}"/>
                </a:ext>
              </a:extLst>
            </p:cNvPr>
            <p:cNvSpPr/>
            <p:nvPr/>
          </p:nvSpPr>
          <p:spPr>
            <a:xfrm>
              <a:off x="0" y="0"/>
              <a:ext cx="336150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4" name="Flowchart: Summing Junction 3">
              <a:extLst>
                <a:ext uri="{FF2B5EF4-FFF2-40B4-BE49-F238E27FC236}">
                  <a16:creationId xmlns:a16="http://schemas.microsoft.com/office/drawing/2014/main" id="{02A9E510-ED78-4AC3-B118-7CA26420FA7A}"/>
                </a:ext>
              </a:extLst>
            </p:cNvPr>
            <p:cNvSpPr/>
            <p:nvPr/>
          </p:nvSpPr>
          <p:spPr>
            <a:xfrm>
              <a:off x="1188720" y="583473"/>
              <a:ext cx="592183" cy="592183"/>
            </a:xfrm>
            <a:prstGeom prst="flowChartSummingJunc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7AE1BB-BD90-4905-BF5F-50055E6C0207}"/>
                </a:ext>
              </a:extLst>
            </p:cNvPr>
            <p:cNvSpPr/>
            <p:nvPr/>
          </p:nvSpPr>
          <p:spPr>
            <a:xfrm>
              <a:off x="2629989" y="313508"/>
              <a:ext cx="339634" cy="26996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FC28CB-F136-4C0B-AB88-3B2131C990E1}"/>
                </a:ext>
              </a:extLst>
            </p:cNvPr>
            <p:cNvSpPr txBox="1"/>
            <p:nvPr/>
          </p:nvSpPr>
          <p:spPr>
            <a:xfrm>
              <a:off x="383177" y="1706880"/>
              <a:ext cx="2586446" cy="378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Home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Class routine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Attendance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Syllabus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Result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Exam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Manage Exam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Marks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Questions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933A8D-EE01-4A37-A352-EA5E576A14A4}"/>
                </a:ext>
              </a:extLst>
            </p:cNvPr>
            <p:cNvGrpSpPr/>
            <p:nvPr/>
          </p:nvGrpSpPr>
          <p:grpSpPr>
            <a:xfrm>
              <a:off x="3884022" y="583472"/>
              <a:ext cx="7820297" cy="5826036"/>
              <a:chOff x="3884022" y="583472"/>
              <a:chExt cx="7820297" cy="58260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95E02-9908-4C9A-8DB7-B93452D5A6D1}"/>
                  </a:ext>
                </a:extLst>
              </p:cNvPr>
              <p:cNvSpPr txBox="1"/>
              <p:nvPr/>
            </p:nvSpPr>
            <p:spPr>
              <a:xfrm>
                <a:off x="3884022" y="583472"/>
                <a:ext cx="37074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Teachers Dash Board</a:t>
                </a:r>
              </a:p>
            </p:txBody>
          </p:sp>
          <p:sp>
            <p:nvSpPr>
              <p:cNvPr id="9" name="Flowchart: Summing Junction 8">
                <a:extLst>
                  <a:ext uri="{FF2B5EF4-FFF2-40B4-BE49-F238E27FC236}">
                    <a16:creationId xmlns:a16="http://schemas.microsoft.com/office/drawing/2014/main" id="{ACF7D35B-A462-4C54-AB54-D6E05638E1F6}"/>
                  </a:ext>
                </a:extLst>
              </p:cNvPr>
              <p:cNvSpPr/>
              <p:nvPr/>
            </p:nvSpPr>
            <p:spPr>
              <a:xfrm>
                <a:off x="10837816" y="748937"/>
                <a:ext cx="426719" cy="426719"/>
              </a:xfrm>
              <a:prstGeom prst="flowChartSummingJuncti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3FB8FD-C939-4C3C-A1CF-897E78F20294}"/>
                  </a:ext>
                </a:extLst>
              </p:cNvPr>
              <p:cNvSpPr/>
              <p:nvPr/>
            </p:nvSpPr>
            <p:spPr>
              <a:xfrm>
                <a:off x="3979816" y="1706880"/>
                <a:ext cx="5468983" cy="4351899"/>
              </a:xfrm>
              <a:prstGeom prst="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C9A0CD-730B-4240-80A2-4D676AD2BE84}"/>
                  </a:ext>
                </a:extLst>
              </p:cNvPr>
              <p:cNvSpPr/>
              <p:nvPr/>
            </p:nvSpPr>
            <p:spPr>
              <a:xfrm>
                <a:off x="9840685" y="1706880"/>
                <a:ext cx="1863634" cy="2290354"/>
              </a:xfrm>
              <a:prstGeom prst="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F02888-6A7E-419B-9C3E-9D13BD3C4652}"/>
                  </a:ext>
                </a:extLst>
              </p:cNvPr>
              <p:cNvSpPr/>
              <p:nvPr/>
            </p:nvSpPr>
            <p:spPr>
              <a:xfrm>
                <a:off x="9840685" y="4119154"/>
                <a:ext cx="1863634" cy="2290354"/>
              </a:xfrm>
              <a:prstGeom prst="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6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2095C3-5FC7-46E8-83CB-AE8AF3342291}"/>
              </a:ext>
            </a:extLst>
          </p:cNvPr>
          <p:cNvGrpSpPr/>
          <p:nvPr/>
        </p:nvGrpSpPr>
        <p:grpSpPr>
          <a:xfrm>
            <a:off x="0" y="0"/>
            <a:ext cx="3361509" cy="6858000"/>
            <a:chOff x="0" y="0"/>
            <a:chExt cx="336150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3991E8-0CF8-4EE9-8DD2-5AC7E0D14459}"/>
                </a:ext>
              </a:extLst>
            </p:cNvPr>
            <p:cNvSpPr/>
            <p:nvPr/>
          </p:nvSpPr>
          <p:spPr>
            <a:xfrm>
              <a:off x="0" y="0"/>
              <a:ext cx="336150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4" name="Flowchart: Summing Junction 3">
              <a:extLst>
                <a:ext uri="{FF2B5EF4-FFF2-40B4-BE49-F238E27FC236}">
                  <a16:creationId xmlns:a16="http://schemas.microsoft.com/office/drawing/2014/main" id="{02A9E510-ED78-4AC3-B118-7CA26420FA7A}"/>
                </a:ext>
              </a:extLst>
            </p:cNvPr>
            <p:cNvSpPr/>
            <p:nvPr/>
          </p:nvSpPr>
          <p:spPr>
            <a:xfrm>
              <a:off x="1188720" y="583473"/>
              <a:ext cx="592183" cy="592183"/>
            </a:xfrm>
            <a:prstGeom prst="flowChartSummingJunc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7AE1BB-BD90-4905-BF5F-50055E6C0207}"/>
                </a:ext>
              </a:extLst>
            </p:cNvPr>
            <p:cNvSpPr/>
            <p:nvPr/>
          </p:nvSpPr>
          <p:spPr>
            <a:xfrm>
              <a:off x="2629989" y="313508"/>
              <a:ext cx="339634" cy="26996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FC28CB-F136-4C0B-AB88-3B2131C990E1}"/>
                </a:ext>
              </a:extLst>
            </p:cNvPr>
            <p:cNvSpPr txBox="1"/>
            <p:nvPr/>
          </p:nvSpPr>
          <p:spPr>
            <a:xfrm>
              <a:off x="383177" y="1579997"/>
              <a:ext cx="2586446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Admin Home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Management status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Admission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Student information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Attendance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Manage User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Admin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Teacher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Parents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Students 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Subject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Class-6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Class-7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Class-8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Class-9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Class-10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0F49E-4101-4CD5-B57E-F751CADE714E}"/>
              </a:ext>
            </a:extLst>
          </p:cNvPr>
          <p:cNvGrpSpPr/>
          <p:nvPr/>
        </p:nvGrpSpPr>
        <p:grpSpPr>
          <a:xfrm>
            <a:off x="3884022" y="583472"/>
            <a:ext cx="7820297" cy="5826036"/>
            <a:chOff x="3884022" y="583472"/>
            <a:chExt cx="7820297" cy="58260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495E02-9908-4C9A-8DB7-B93452D5A6D1}"/>
                </a:ext>
              </a:extLst>
            </p:cNvPr>
            <p:cNvSpPr txBox="1"/>
            <p:nvPr/>
          </p:nvSpPr>
          <p:spPr>
            <a:xfrm>
              <a:off x="3884022" y="583472"/>
              <a:ext cx="3350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Admin Dash Board</a:t>
              </a:r>
            </a:p>
          </p:txBody>
        </p:sp>
        <p:sp>
          <p:nvSpPr>
            <p:cNvPr id="9" name="Flowchart: Summing Junction 8">
              <a:extLst>
                <a:ext uri="{FF2B5EF4-FFF2-40B4-BE49-F238E27FC236}">
                  <a16:creationId xmlns:a16="http://schemas.microsoft.com/office/drawing/2014/main" id="{ACF7D35B-A462-4C54-AB54-D6E05638E1F6}"/>
                </a:ext>
              </a:extLst>
            </p:cNvPr>
            <p:cNvSpPr/>
            <p:nvPr/>
          </p:nvSpPr>
          <p:spPr>
            <a:xfrm>
              <a:off x="10837816" y="748937"/>
              <a:ext cx="426719" cy="426719"/>
            </a:xfrm>
            <a:prstGeom prst="flowChartSummingJunc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3FB8FD-C939-4C3C-A1CF-897E78F20294}"/>
                </a:ext>
              </a:extLst>
            </p:cNvPr>
            <p:cNvSpPr/>
            <p:nvPr/>
          </p:nvSpPr>
          <p:spPr>
            <a:xfrm>
              <a:off x="3979816" y="1706880"/>
              <a:ext cx="5468983" cy="4351899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C9A0CD-730B-4240-80A2-4D676AD2BE84}"/>
                </a:ext>
              </a:extLst>
            </p:cNvPr>
            <p:cNvSpPr/>
            <p:nvPr/>
          </p:nvSpPr>
          <p:spPr>
            <a:xfrm>
              <a:off x="9840685" y="1706880"/>
              <a:ext cx="1863634" cy="2290354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F02888-6A7E-419B-9C3E-9D13BD3C4652}"/>
                </a:ext>
              </a:extLst>
            </p:cNvPr>
            <p:cNvSpPr/>
            <p:nvPr/>
          </p:nvSpPr>
          <p:spPr>
            <a:xfrm>
              <a:off x="9840685" y="4119154"/>
              <a:ext cx="1863634" cy="2290354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7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EF57F-4992-467B-991B-9C8E440496EC}"/>
              </a:ext>
            </a:extLst>
          </p:cNvPr>
          <p:cNvGrpSpPr/>
          <p:nvPr/>
        </p:nvGrpSpPr>
        <p:grpSpPr>
          <a:xfrm>
            <a:off x="0" y="0"/>
            <a:ext cx="3361509" cy="6858000"/>
            <a:chOff x="0" y="0"/>
            <a:chExt cx="336150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3991E8-0CF8-4EE9-8DD2-5AC7E0D14459}"/>
                </a:ext>
              </a:extLst>
            </p:cNvPr>
            <p:cNvSpPr/>
            <p:nvPr/>
          </p:nvSpPr>
          <p:spPr>
            <a:xfrm>
              <a:off x="0" y="0"/>
              <a:ext cx="336150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4" name="Flowchart: Summing Junction 3">
              <a:extLst>
                <a:ext uri="{FF2B5EF4-FFF2-40B4-BE49-F238E27FC236}">
                  <a16:creationId xmlns:a16="http://schemas.microsoft.com/office/drawing/2014/main" id="{02A9E510-ED78-4AC3-B118-7CA26420FA7A}"/>
                </a:ext>
              </a:extLst>
            </p:cNvPr>
            <p:cNvSpPr/>
            <p:nvPr/>
          </p:nvSpPr>
          <p:spPr>
            <a:xfrm>
              <a:off x="1380308" y="583473"/>
              <a:ext cx="592183" cy="592183"/>
            </a:xfrm>
            <a:prstGeom prst="flowChartSummingJunc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7AE1BB-BD90-4905-BF5F-50055E6C0207}"/>
                </a:ext>
              </a:extLst>
            </p:cNvPr>
            <p:cNvSpPr/>
            <p:nvPr/>
          </p:nvSpPr>
          <p:spPr>
            <a:xfrm>
              <a:off x="2629989" y="313508"/>
              <a:ext cx="339634" cy="26996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FC28CB-F136-4C0B-AB88-3B2131C990E1}"/>
                </a:ext>
              </a:extLst>
            </p:cNvPr>
            <p:cNvSpPr txBox="1"/>
            <p:nvPr/>
          </p:nvSpPr>
          <p:spPr>
            <a:xfrm>
              <a:off x="383177" y="1579997"/>
              <a:ext cx="2586446" cy="4661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Notification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Class management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Add Routine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Syllabus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Attendance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Exam management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Marks &amp; Grade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Question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Account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Report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Expense 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Earning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Settings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00A0B-8153-4776-A282-DAD8EACCEC3D}"/>
              </a:ext>
            </a:extLst>
          </p:cNvPr>
          <p:cNvGrpSpPr/>
          <p:nvPr/>
        </p:nvGrpSpPr>
        <p:grpSpPr>
          <a:xfrm>
            <a:off x="3884022" y="583472"/>
            <a:ext cx="7820297" cy="5826036"/>
            <a:chOff x="3884022" y="583472"/>
            <a:chExt cx="7820297" cy="58260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495E02-9908-4C9A-8DB7-B93452D5A6D1}"/>
                </a:ext>
              </a:extLst>
            </p:cNvPr>
            <p:cNvSpPr txBox="1"/>
            <p:nvPr/>
          </p:nvSpPr>
          <p:spPr>
            <a:xfrm>
              <a:off x="3884022" y="583472"/>
              <a:ext cx="4558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Admin Dash Board (cont.)</a:t>
              </a:r>
            </a:p>
          </p:txBody>
        </p:sp>
        <p:sp>
          <p:nvSpPr>
            <p:cNvPr id="9" name="Flowchart: Summing Junction 8">
              <a:extLst>
                <a:ext uri="{FF2B5EF4-FFF2-40B4-BE49-F238E27FC236}">
                  <a16:creationId xmlns:a16="http://schemas.microsoft.com/office/drawing/2014/main" id="{ACF7D35B-A462-4C54-AB54-D6E05638E1F6}"/>
                </a:ext>
              </a:extLst>
            </p:cNvPr>
            <p:cNvSpPr/>
            <p:nvPr/>
          </p:nvSpPr>
          <p:spPr>
            <a:xfrm>
              <a:off x="10837816" y="748937"/>
              <a:ext cx="426719" cy="426719"/>
            </a:xfrm>
            <a:prstGeom prst="flowChartSummingJunc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3FB8FD-C939-4C3C-A1CF-897E78F20294}"/>
                </a:ext>
              </a:extLst>
            </p:cNvPr>
            <p:cNvSpPr/>
            <p:nvPr/>
          </p:nvSpPr>
          <p:spPr>
            <a:xfrm>
              <a:off x="3979816" y="1706880"/>
              <a:ext cx="5468983" cy="4351899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C9A0CD-730B-4240-80A2-4D676AD2BE84}"/>
                </a:ext>
              </a:extLst>
            </p:cNvPr>
            <p:cNvSpPr/>
            <p:nvPr/>
          </p:nvSpPr>
          <p:spPr>
            <a:xfrm>
              <a:off x="9840685" y="1706880"/>
              <a:ext cx="1863634" cy="2290354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F02888-6A7E-419B-9C3E-9D13BD3C4652}"/>
                </a:ext>
              </a:extLst>
            </p:cNvPr>
            <p:cNvSpPr/>
            <p:nvPr/>
          </p:nvSpPr>
          <p:spPr>
            <a:xfrm>
              <a:off x="9840685" y="4119154"/>
              <a:ext cx="1863634" cy="2290354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787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F3FF0-12DB-400E-BF64-C722AF41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3" y="673630"/>
            <a:ext cx="9144000" cy="1476904"/>
          </a:xfrm>
        </p:spPr>
        <p:txBody>
          <a:bodyPr anchor="ctr"/>
          <a:lstStyle/>
          <a:p>
            <a:pPr algn="l"/>
            <a:r>
              <a:rPr lang="en-US" b="1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1E82C9-181D-41EF-9F2F-BA57F4E6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533" y="2150534"/>
            <a:ext cx="9144000" cy="403383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Centralize all sorts of managing work through web application.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to day reports regarding students attendance, syllabus, class routine, exam result etc.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Managing students tuition fee status through web application.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 representation of accounts related information through graphical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174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5EB8-A46E-4148-8BD2-7EF1EBD3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6" y="556478"/>
            <a:ext cx="3997234" cy="1043722"/>
          </a:xfrm>
        </p:spPr>
        <p:txBody>
          <a:bodyPr anchor="ctr"/>
          <a:lstStyle/>
          <a:p>
            <a:pPr algn="l"/>
            <a:r>
              <a:rPr lang="en-US" b="1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A0F7D-BD91-4AA5-A6DB-B1B260FA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486" y="1863634"/>
            <a:ext cx="9666514" cy="4437888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HTML, CSS, JavaScript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Isotope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Animate.js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9FDC-5A4D-4BFB-AAB4-860A015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830"/>
            <a:ext cx="9144000" cy="1332970"/>
          </a:xfrm>
        </p:spPr>
        <p:txBody>
          <a:bodyPr anchor="ctr"/>
          <a:lstStyle/>
          <a:p>
            <a:pPr algn="l"/>
            <a:r>
              <a:rPr lang="en-US" b="1" dirty="0"/>
              <a:t>Landing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689B7-6028-4B8E-B851-AC0343D39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45333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Contact information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Logo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Navigation Bar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Home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About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Academic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Admission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Gallery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Services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Contact Us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Extra Curriculum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9FDC-5A4D-4BFB-AAB4-860A015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830"/>
            <a:ext cx="9144000" cy="1332970"/>
          </a:xfrm>
        </p:spPr>
        <p:txBody>
          <a:bodyPr anchor="ctr"/>
          <a:lstStyle/>
          <a:p>
            <a:pPr algn="l"/>
            <a:r>
              <a:rPr lang="en-US" b="1" dirty="0"/>
              <a:t>Landing Page(cont.)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689B7-6028-4B8E-B851-AC0343D39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0467"/>
            <a:ext cx="9144000" cy="43217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Massage from principle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Tab index: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US" dirty="0"/>
              <a:t>Notice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US" dirty="0"/>
              <a:t>News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US" dirty="0"/>
              <a:t>Upcoming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Best Performers: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dirty="0"/>
              <a:t>Class-6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dirty="0"/>
              <a:t>Class-7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dirty="0"/>
              <a:t>JSC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dirty="0"/>
              <a:t>Class-9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dirty="0"/>
              <a:t>Class-10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9FDC-5A4D-4BFB-AAB4-860A015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830"/>
            <a:ext cx="9144000" cy="1332970"/>
          </a:xfrm>
        </p:spPr>
        <p:txBody>
          <a:bodyPr anchor="ctr"/>
          <a:lstStyle/>
          <a:p>
            <a:pPr algn="l"/>
            <a:r>
              <a:rPr lang="en-US" b="1" dirty="0"/>
              <a:t>Landing Page(cont.)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689B7-6028-4B8E-B851-AC0343D39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0467"/>
            <a:ext cx="9144000" cy="43217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Our Teachers: (hover image)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Class-10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Class-9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JSC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Class-7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Class-6</a:t>
            </a:r>
          </a:p>
          <a:p>
            <a:pPr lvl="2" algn="l"/>
            <a:endParaRPr lang="en-US" dirty="0"/>
          </a:p>
          <a:p>
            <a:pPr lvl="1" algn="l"/>
            <a:r>
              <a:rPr lang="en-US" dirty="0"/>
              <a:t>2. Over All Performance or Result in Board: (performance chart)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JSC (2013-2018)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SSC (2013-2018)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9FDC-5A4D-4BFB-AAB4-860A015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830"/>
            <a:ext cx="9144000" cy="1332970"/>
          </a:xfrm>
        </p:spPr>
        <p:txBody>
          <a:bodyPr anchor="ctr"/>
          <a:lstStyle/>
          <a:p>
            <a:pPr algn="l"/>
            <a:r>
              <a:rPr lang="en-US" b="1" dirty="0"/>
              <a:t>Landing Page(cont.)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689B7-6028-4B8E-B851-AC0343D39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9760"/>
            <a:ext cx="9144000" cy="447240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Side Nav-bar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dirty="0"/>
              <a:t>Search-bar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dirty="0"/>
              <a:t>Log-in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dirty="0"/>
              <a:t>Forms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Footer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Map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Logo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About us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Useful Links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Contact Address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Social icon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Copyright information</a:t>
            </a:r>
          </a:p>
          <a:p>
            <a:pPr lvl="1" algn="l"/>
            <a:endParaRPr lang="en-US" sz="2400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8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9FDC-5A4D-4BFB-AAB4-860A0158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34" y="365125"/>
            <a:ext cx="10041466" cy="1325563"/>
          </a:xfrm>
        </p:spPr>
        <p:txBody>
          <a:bodyPr anchor="ctr"/>
          <a:lstStyle/>
          <a:p>
            <a:pPr algn="l"/>
            <a:r>
              <a:rPr lang="en-US" b="1" dirty="0"/>
              <a:t>Back-end (log-in portal)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C94AEC7-9AAD-4B11-B6CE-E43549CBD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367207"/>
              </p:ext>
            </p:extLst>
          </p:nvPr>
        </p:nvGraphicFramePr>
        <p:xfrm>
          <a:off x="838200" y="181715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7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ADDC83-FF32-44E7-A6B3-EB6CAF1E5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4CADDC83-FF32-44E7-A6B3-EB6CAF1E5C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FD7C53-270E-480F-8BC2-0C8571EF7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4CFD7C53-270E-480F-8BC2-0C8571EF7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0AD2F37-59DE-499D-99B9-87C59EEEF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20AD2F37-59DE-499D-99B9-87C59EEEF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C6D63DA-7E3E-438F-9ADF-B4824FBAE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1C6D63DA-7E3E-438F-9ADF-B4824FBAE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6FD8A2-888F-4E79-8D4B-445E5C7DD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ED6FD8A2-888F-4E79-8D4B-445E5C7DD2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BAD49F0-1F85-42C9-9F0C-CC14087FA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4BAD49F0-1F85-42C9-9F0C-CC14087FA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BAAEBD0-4383-4D71-A166-CC3A13195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7BAAEBD0-4383-4D71-A166-CC3A13195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25079CD-D6D3-4E07-AE02-8681187E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graphicEl>
                                              <a:dgm id="{225079CD-D6D3-4E07-AE02-8681187E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EFD391-3AE8-4E82-B590-AD6D228E6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59EFD391-3AE8-4E82-B590-AD6D228E6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FF77EA8-0189-453C-BA81-FD4DBBD0C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5FF77EA8-0189-453C-BA81-FD4DBBD0C9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E61ED85-C674-4A87-B5CD-5E16F4734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graphicEl>
                                              <a:dgm id="{7E61ED85-C674-4A87-B5CD-5E16F4734F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FE86AB-2F05-409A-8876-3006BC950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26FE86AB-2F05-409A-8876-3006BC9502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40B34E-DB3A-41A7-8ED4-80175FACC572}"/>
              </a:ext>
            </a:extLst>
          </p:cNvPr>
          <p:cNvGrpSpPr/>
          <p:nvPr/>
        </p:nvGrpSpPr>
        <p:grpSpPr>
          <a:xfrm>
            <a:off x="2390503" y="1785256"/>
            <a:ext cx="7410995" cy="4127863"/>
            <a:chOff x="2390503" y="1785256"/>
            <a:chExt cx="7410995" cy="41278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B4E52-EA2E-4DE4-A76D-AD7CA873803C}"/>
                </a:ext>
              </a:extLst>
            </p:cNvPr>
            <p:cNvSpPr/>
            <p:nvPr/>
          </p:nvSpPr>
          <p:spPr>
            <a:xfrm>
              <a:off x="5756366" y="1785256"/>
              <a:ext cx="4045132" cy="412786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1780B8-61EE-4DBC-ABBD-3A3E962E8214}"/>
                </a:ext>
              </a:extLst>
            </p:cNvPr>
            <p:cNvGrpSpPr/>
            <p:nvPr/>
          </p:nvGrpSpPr>
          <p:grpSpPr>
            <a:xfrm>
              <a:off x="2390503" y="1785256"/>
              <a:ext cx="6701247" cy="4127863"/>
              <a:chOff x="2390503" y="1785256"/>
              <a:chExt cx="6701247" cy="412786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D1B284-B808-4F8D-B49B-C220467FCC12}"/>
                  </a:ext>
                </a:extLst>
              </p:cNvPr>
              <p:cNvSpPr/>
              <p:nvPr/>
            </p:nvSpPr>
            <p:spPr>
              <a:xfrm>
                <a:off x="2390503" y="1785256"/>
                <a:ext cx="3365863" cy="412786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F33EA34-47A9-4A8E-9E54-DC29BA7E100B}"/>
                  </a:ext>
                </a:extLst>
              </p:cNvPr>
              <p:cNvGrpSpPr/>
              <p:nvPr/>
            </p:nvGrpSpPr>
            <p:grpSpPr>
              <a:xfrm>
                <a:off x="6522723" y="2892630"/>
                <a:ext cx="2569027" cy="2315097"/>
                <a:chOff x="6296299" y="2753291"/>
                <a:chExt cx="2569027" cy="2315097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C758B93-3418-4C4A-A922-19986782C822}"/>
                    </a:ext>
                  </a:extLst>
                </p:cNvPr>
                <p:cNvSpPr/>
                <p:nvPr/>
              </p:nvSpPr>
              <p:spPr>
                <a:xfrm>
                  <a:off x="6322423" y="4106092"/>
                  <a:ext cx="2542903" cy="348342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1A615BF4-BD1F-4995-AAF5-C5F337757CD6}"/>
                    </a:ext>
                  </a:extLst>
                </p:cNvPr>
                <p:cNvSpPr/>
                <p:nvPr/>
              </p:nvSpPr>
              <p:spPr>
                <a:xfrm>
                  <a:off x="6322423" y="3061068"/>
                  <a:ext cx="2542903" cy="348342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4B7C6FB-0DD6-4097-AB2E-EC5F237F33F8}"/>
                    </a:ext>
                  </a:extLst>
                </p:cNvPr>
                <p:cNvSpPr txBox="1"/>
                <p:nvPr/>
              </p:nvSpPr>
              <p:spPr>
                <a:xfrm>
                  <a:off x="6305008" y="2753291"/>
                  <a:ext cx="5854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2">
                          <a:lumMod val="75000"/>
                        </a:schemeClr>
                      </a:solidFill>
                    </a:rPr>
                    <a:t>Email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93BF7C-2D12-4ABE-AC28-8364C815A1E9}"/>
                    </a:ext>
                  </a:extLst>
                </p:cNvPr>
                <p:cNvSpPr txBox="1"/>
                <p:nvPr/>
              </p:nvSpPr>
              <p:spPr>
                <a:xfrm>
                  <a:off x="6296299" y="3798315"/>
                  <a:ext cx="8763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2">
                          <a:lumMod val="75000"/>
                        </a:schemeClr>
                      </a:solidFill>
                    </a:rPr>
                    <a:t>Password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B592E62B-FF96-4AC0-B439-3CD3BCDED8C3}"/>
                    </a:ext>
                  </a:extLst>
                </p:cNvPr>
                <p:cNvSpPr/>
                <p:nvPr/>
              </p:nvSpPr>
              <p:spPr>
                <a:xfrm>
                  <a:off x="6992983" y="4720046"/>
                  <a:ext cx="1288868" cy="34834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Login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8F5B6C-80BB-47C7-A52F-3816F0358C6C}"/>
                  </a:ext>
                </a:extLst>
              </p:cNvPr>
              <p:cNvSpPr txBox="1"/>
              <p:nvPr/>
            </p:nvSpPr>
            <p:spPr>
              <a:xfrm>
                <a:off x="7145152" y="1988622"/>
                <a:ext cx="10935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Login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116EAE-AA05-4980-9A0A-7DCB39911FFD}"/>
              </a:ext>
            </a:extLst>
          </p:cNvPr>
          <p:cNvGrpSpPr/>
          <p:nvPr/>
        </p:nvGrpSpPr>
        <p:grpSpPr>
          <a:xfrm>
            <a:off x="2384373" y="1371600"/>
            <a:ext cx="7407327" cy="305209"/>
            <a:chOff x="2384373" y="1371600"/>
            <a:chExt cx="7407327" cy="30520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1C97473-DFA5-48CE-8E49-6B0A14F78E0B}"/>
                </a:ext>
              </a:extLst>
            </p:cNvPr>
            <p:cNvSpPr/>
            <p:nvPr/>
          </p:nvSpPr>
          <p:spPr>
            <a:xfrm>
              <a:off x="2384373" y="1371600"/>
              <a:ext cx="1158240" cy="3004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Admin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1333F87-7BF4-41F4-9263-0EE63B8A01A1}"/>
                </a:ext>
              </a:extLst>
            </p:cNvPr>
            <p:cNvSpPr/>
            <p:nvPr/>
          </p:nvSpPr>
          <p:spPr>
            <a:xfrm>
              <a:off x="3961520" y="1375954"/>
              <a:ext cx="1158240" cy="3004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Accounts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771C6AF-3D21-45BB-B438-E09D19F058A6}"/>
                </a:ext>
              </a:extLst>
            </p:cNvPr>
            <p:cNvSpPr/>
            <p:nvPr/>
          </p:nvSpPr>
          <p:spPr>
            <a:xfrm>
              <a:off x="5538668" y="1376363"/>
              <a:ext cx="1158240" cy="3004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Teachers</a:t>
              </a:r>
              <a:r>
                <a:rPr lang="en-US" dirty="0"/>
                <a:t>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8D4A424-6FB5-4FC4-AF39-48B3EA0744C0}"/>
                </a:ext>
              </a:extLst>
            </p:cNvPr>
            <p:cNvSpPr/>
            <p:nvPr/>
          </p:nvSpPr>
          <p:spPr>
            <a:xfrm>
              <a:off x="7145152" y="1376363"/>
              <a:ext cx="1158240" cy="3004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Students 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677FEAB-9ABF-4C31-AF65-17F84771C0A8}"/>
                </a:ext>
              </a:extLst>
            </p:cNvPr>
            <p:cNvSpPr/>
            <p:nvPr/>
          </p:nvSpPr>
          <p:spPr>
            <a:xfrm>
              <a:off x="8633460" y="1371600"/>
              <a:ext cx="1158240" cy="3004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Parents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9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286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Franklin Gothic Demi</vt:lpstr>
      <vt:lpstr>Wingdings</vt:lpstr>
      <vt:lpstr>Office Theme</vt:lpstr>
      <vt:lpstr>PowerPoint Presentation</vt:lpstr>
      <vt:lpstr>overview</vt:lpstr>
      <vt:lpstr>Tools</vt:lpstr>
      <vt:lpstr>Landing Page</vt:lpstr>
      <vt:lpstr>Landing Page(cont.)</vt:lpstr>
      <vt:lpstr>Landing Page(cont.)</vt:lpstr>
      <vt:lpstr>Landing Page(cont.)</vt:lpstr>
      <vt:lpstr>Back-end (log-in portal)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akternashid@outlook.com</dc:creator>
  <cp:lastModifiedBy>Rajin</cp:lastModifiedBy>
  <cp:revision>31</cp:revision>
  <dcterms:created xsi:type="dcterms:W3CDTF">2019-11-05T16:41:20Z</dcterms:created>
  <dcterms:modified xsi:type="dcterms:W3CDTF">2019-11-06T17:29:32Z</dcterms:modified>
</cp:coreProperties>
</file>